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5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800" b="1" dirty="0" smtClean="0"/>
              <a:t>FPT </a:t>
            </a:r>
            <a:r>
              <a:rPr lang="en-US" sz="4800" b="1" dirty="0"/>
              <a:t>International </a:t>
            </a:r>
            <a:r>
              <a:rPr lang="en-US" sz="4800" b="1" dirty="0" smtClean="0"/>
              <a:t>School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600"/>
            <a:ext cx="6815669" cy="1674253"/>
          </a:xfrm>
        </p:spPr>
        <p:txBody>
          <a:bodyPr>
            <a:normAutofit/>
          </a:bodyPr>
          <a:lstStyle/>
          <a:p>
            <a:r>
              <a:rPr lang="en-US" sz="2800" b="1" dirty="0"/>
              <a:t>PROJECT REPORT</a:t>
            </a:r>
            <a:endParaRPr lang="en-US" sz="2800" dirty="0"/>
          </a:p>
          <a:p>
            <a:r>
              <a:rPr lang="en-US" sz="2800" b="1" dirty="0"/>
              <a:t>&lt;FPT STATIONARY</a:t>
            </a:r>
            <a:r>
              <a:rPr lang="en-US" sz="2800" b="1" dirty="0" smtClean="0"/>
              <a:t>&gt;</a:t>
            </a:r>
          </a:p>
        </p:txBody>
      </p:sp>
      <p:pic>
        <p:nvPicPr>
          <p:cNvPr id="1028" name="Picture 4" descr="FPT_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233" y="1767620"/>
            <a:ext cx="1115693" cy="730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103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01828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smtClean="0"/>
              <a:t>GIỚI THIỆU CHUNG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900" dirty="0" err="1" smtClean="0"/>
              <a:t>Xin</a:t>
            </a:r>
            <a:r>
              <a:rPr lang="en-US" sz="3900" dirty="0" smtClean="0"/>
              <a:t> </a:t>
            </a:r>
            <a:r>
              <a:rPr lang="en-US" sz="3900" dirty="0" err="1" smtClean="0"/>
              <a:t>chào</a:t>
            </a:r>
            <a:r>
              <a:rPr lang="en-US" sz="3900" dirty="0" smtClean="0"/>
              <a:t> </a:t>
            </a:r>
            <a:r>
              <a:rPr lang="en-US" sz="3900" dirty="0" err="1" smtClean="0"/>
              <a:t>tất</a:t>
            </a:r>
            <a:r>
              <a:rPr lang="en-US" sz="3900" dirty="0" smtClean="0"/>
              <a:t> </a:t>
            </a:r>
            <a:r>
              <a:rPr lang="en-US" sz="3900" dirty="0" err="1" smtClean="0"/>
              <a:t>cả</a:t>
            </a:r>
            <a:r>
              <a:rPr lang="en-US" sz="3900" dirty="0" smtClean="0"/>
              <a:t> </a:t>
            </a:r>
            <a:r>
              <a:rPr lang="en-US" sz="3900" dirty="0" err="1" smtClean="0"/>
              <a:t>các</a:t>
            </a:r>
            <a:r>
              <a:rPr lang="en-US" sz="3900" dirty="0" smtClean="0"/>
              <a:t> </a:t>
            </a:r>
            <a:r>
              <a:rPr lang="en-US" sz="3900" dirty="0" err="1" smtClean="0"/>
              <a:t>thầy</a:t>
            </a:r>
            <a:r>
              <a:rPr lang="en-US" sz="3900" dirty="0" smtClean="0"/>
              <a:t> </a:t>
            </a:r>
            <a:r>
              <a:rPr lang="en-US" sz="3900" dirty="0" err="1" smtClean="0"/>
              <a:t>cô</a:t>
            </a:r>
            <a:r>
              <a:rPr lang="en-US" sz="3900" dirty="0" smtClean="0"/>
              <a:t> </a:t>
            </a:r>
            <a:r>
              <a:rPr lang="en-US" sz="3900" dirty="0" err="1" smtClean="0"/>
              <a:t>cùng</a:t>
            </a:r>
            <a:r>
              <a:rPr lang="en-US" sz="3900" dirty="0" smtClean="0"/>
              <a:t> </a:t>
            </a:r>
            <a:r>
              <a:rPr lang="en-US" sz="3900" dirty="0" err="1" smtClean="0"/>
              <a:t>toàn</a:t>
            </a:r>
            <a:r>
              <a:rPr lang="en-US" sz="3900" dirty="0" smtClean="0"/>
              <a:t> </a:t>
            </a:r>
            <a:r>
              <a:rPr lang="en-US" sz="3900" dirty="0" err="1" smtClean="0"/>
              <a:t>thể</a:t>
            </a:r>
            <a:r>
              <a:rPr lang="en-US" sz="3900" dirty="0" smtClean="0"/>
              <a:t> </a:t>
            </a:r>
            <a:r>
              <a:rPr lang="en-US" sz="3900" dirty="0" err="1" smtClean="0"/>
              <a:t>các</a:t>
            </a:r>
            <a:r>
              <a:rPr lang="en-US" sz="3900" dirty="0" smtClean="0"/>
              <a:t> </a:t>
            </a:r>
            <a:r>
              <a:rPr lang="en-US" sz="3900" dirty="0" err="1" smtClean="0"/>
              <a:t>bạn</a:t>
            </a:r>
            <a:endParaRPr lang="en-US" sz="3900" dirty="0" smtClean="0"/>
          </a:p>
          <a:p>
            <a:pPr marL="342900" indent="-342900">
              <a:buFontTx/>
              <a:buChar char="-"/>
            </a:pP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r>
              <a:rPr lang="en-US" sz="2800" dirty="0" smtClean="0"/>
              <a:t>:		</a:t>
            </a:r>
          </a:p>
          <a:p>
            <a:pPr marL="2743200" lvl="5" indent="-457200">
              <a:buAutoNum type="arabicPeriod"/>
            </a:pPr>
            <a:r>
              <a:rPr lang="en-US" sz="2800" dirty="0" err="1" smtClean="0"/>
              <a:t>Vũ</a:t>
            </a:r>
            <a:r>
              <a:rPr lang="en-US" sz="2800" dirty="0" smtClean="0"/>
              <a:t> </a:t>
            </a:r>
            <a:r>
              <a:rPr lang="en-US" sz="2800" dirty="0" err="1" smtClean="0"/>
              <a:t>Thanh</a:t>
            </a:r>
            <a:r>
              <a:rPr lang="en-US" sz="2800" dirty="0" smtClean="0"/>
              <a:t> </a:t>
            </a:r>
            <a:r>
              <a:rPr lang="en-US" sz="2800" dirty="0" err="1" smtClean="0"/>
              <a:t>Bẩy</a:t>
            </a:r>
            <a:endParaRPr lang="en-US" sz="2800" dirty="0" smtClean="0"/>
          </a:p>
          <a:p>
            <a:pPr marL="2743200" lvl="5" indent="-457200">
              <a:buAutoNum type="arabicPeriod"/>
            </a:pPr>
            <a:r>
              <a:rPr lang="en-US" sz="2800" dirty="0" err="1" smtClean="0"/>
              <a:t>Hoàng</a:t>
            </a:r>
            <a:r>
              <a:rPr lang="en-US" sz="2800" dirty="0" smtClean="0"/>
              <a:t> </a:t>
            </a:r>
            <a:r>
              <a:rPr lang="en-US" sz="2800" dirty="0" err="1"/>
              <a:t>Văn</a:t>
            </a:r>
            <a:r>
              <a:rPr lang="en-US" sz="2800" dirty="0"/>
              <a:t> </a:t>
            </a:r>
            <a:r>
              <a:rPr lang="en-US" sz="2800" dirty="0" err="1"/>
              <a:t>Quế</a:t>
            </a:r>
            <a:endParaRPr lang="en-US" sz="2800" dirty="0"/>
          </a:p>
          <a:p>
            <a:pPr marL="2743200" lvl="5" indent="-457200">
              <a:buAutoNum type="arabicPeriod"/>
            </a:pPr>
            <a:r>
              <a:rPr lang="en-US" sz="2800" dirty="0" err="1"/>
              <a:t>Trần</a:t>
            </a:r>
            <a:r>
              <a:rPr lang="en-US" sz="2800" dirty="0"/>
              <a:t> </a:t>
            </a:r>
            <a:r>
              <a:rPr lang="en-US" sz="2800" dirty="0" err="1"/>
              <a:t>Sỹ</a:t>
            </a:r>
            <a:r>
              <a:rPr lang="en-US" sz="2800" dirty="0"/>
              <a:t> </a:t>
            </a:r>
            <a:r>
              <a:rPr lang="en-US" sz="2800" dirty="0" err="1"/>
              <a:t>Trường</a:t>
            </a:r>
            <a:endParaRPr lang="en-US" sz="2800" dirty="0"/>
          </a:p>
          <a:p>
            <a:pPr marL="57150" indent="0">
              <a:buNone/>
            </a:pPr>
            <a:r>
              <a:rPr lang="en-US" sz="2800" dirty="0" smtClean="0"/>
              <a:t>- Project : </a:t>
            </a:r>
            <a:r>
              <a:rPr lang="en-US" sz="2800" dirty="0" err="1" smtClean="0"/>
              <a:t>Lập</a:t>
            </a:r>
            <a:r>
              <a:rPr lang="en-US" sz="2800" dirty="0" smtClean="0"/>
              <a:t> website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bán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phòng</a:t>
            </a:r>
            <a:r>
              <a:rPr lang="en-US" sz="2800" dirty="0" smtClean="0"/>
              <a:t> </a:t>
            </a:r>
            <a:r>
              <a:rPr lang="en-US" sz="2800" dirty="0" err="1" smtClean="0"/>
              <a:t>phẩm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6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Website </a:t>
            </a:r>
            <a:r>
              <a:rPr lang="en-US" sz="3400" dirty="0" err="1" smtClean="0"/>
              <a:t>gồm</a:t>
            </a:r>
            <a:r>
              <a:rPr lang="en-US" sz="3400" dirty="0" smtClean="0"/>
              <a:t> 5 </a:t>
            </a:r>
            <a:r>
              <a:rPr lang="en-US" sz="3400" dirty="0" err="1" smtClean="0"/>
              <a:t>phần</a:t>
            </a:r>
            <a:r>
              <a:rPr lang="en-US" sz="3400" dirty="0" smtClean="0"/>
              <a:t> </a:t>
            </a:r>
            <a:r>
              <a:rPr lang="en-US" sz="3400" dirty="0" err="1" smtClean="0"/>
              <a:t>chính</a:t>
            </a:r>
            <a:r>
              <a:rPr lang="en-US" sz="3400" dirty="0" smtClean="0"/>
              <a:t> : -Home,</a:t>
            </a:r>
          </a:p>
          <a:p>
            <a:pPr marL="0" indent="0">
              <a:buNone/>
            </a:pPr>
            <a:r>
              <a:rPr lang="en-US" sz="3400" dirty="0" smtClean="0"/>
              <a:t>	- Product, </a:t>
            </a:r>
            <a:r>
              <a:rPr lang="en-US" sz="3400" dirty="0" smtClean="0"/>
              <a:t>Product detail</a:t>
            </a:r>
          </a:p>
          <a:p>
            <a:pPr marL="0" indent="0">
              <a:buNone/>
            </a:pPr>
            <a:r>
              <a:rPr lang="en-US" sz="3400" dirty="0" smtClean="0"/>
              <a:t>	- Search</a:t>
            </a:r>
          </a:p>
          <a:p>
            <a:pPr marL="0" lvl="0" indent="0">
              <a:buClr>
                <a:srgbClr val="83992A"/>
              </a:buClr>
              <a:buNone/>
            </a:pPr>
            <a:r>
              <a:rPr lang="en-US" sz="3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	-</a:t>
            </a:r>
            <a:r>
              <a:rPr lang="en-US" sz="34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T</a:t>
            </a:r>
            <a:r>
              <a:rPr lang="en-US" sz="34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hanh</a:t>
            </a:r>
            <a:r>
              <a:rPr lang="en-US" sz="3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34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toán</a:t>
            </a:r>
            <a:r>
              <a:rPr lang="en-US" sz="3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, </a:t>
            </a:r>
            <a:r>
              <a:rPr lang="en-US" sz="34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lựa</a:t>
            </a:r>
            <a:r>
              <a:rPr lang="en-US" sz="3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chon, so </a:t>
            </a:r>
            <a:r>
              <a:rPr lang="en-US" sz="34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sánh</a:t>
            </a:r>
            <a:r>
              <a:rPr lang="en-US" sz="3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sp.</a:t>
            </a:r>
            <a:endParaRPr lang="en-US" sz="34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0" lvl="1" indent="0">
              <a:buNone/>
            </a:pPr>
            <a:r>
              <a:rPr lang="en-US" sz="3400" dirty="0" smtClean="0"/>
              <a:t>	</a:t>
            </a:r>
            <a:r>
              <a:rPr lang="en-US" sz="3400" dirty="0" smtClean="0"/>
              <a:t>-</a:t>
            </a:r>
            <a:r>
              <a:rPr lang="en-US" sz="3400" dirty="0" smtClean="0"/>
              <a:t>Contact,</a:t>
            </a:r>
            <a:r>
              <a:rPr lang="en-US" sz="3400" dirty="0"/>
              <a:t> About </a:t>
            </a:r>
            <a:r>
              <a:rPr lang="en-US" sz="3400" dirty="0" smtClean="0"/>
              <a:t>Us, feedback</a:t>
            </a:r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	</a:t>
            </a:r>
            <a:r>
              <a:rPr lang="en-US" sz="3400" dirty="0" smtClean="0"/>
              <a:t>-Sign in-Sign up</a:t>
            </a:r>
            <a:endParaRPr lang="en-US" sz="3400" dirty="0" smtClean="0"/>
          </a:p>
          <a:p>
            <a:pPr marL="0" indent="0">
              <a:buNone/>
            </a:pPr>
            <a:r>
              <a:rPr lang="en-US" sz="3400" dirty="0"/>
              <a:t>	</a:t>
            </a:r>
            <a:endParaRPr lang="en-US" sz="3400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5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b="1" dirty="0" smtClean="0"/>
              <a:t>1. Home: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hot</a:t>
            </a:r>
          </a:p>
          <a:p>
            <a:pPr>
              <a:buFontTx/>
              <a:buChar char="-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mạnh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Nhãn</a:t>
            </a:r>
            <a:r>
              <a:rPr lang="en-US" dirty="0"/>
              <a:t> hang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2.Product, Product detail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Product : </a:t>
            </a:r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, chia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/>
              <a:t>: paper, </a:t>
            </a:r>
            <a:r>
              <a:rPr lang="en-US" dirty="0" smtClean="0"/>
              <a:t>writing, …</a:t>
            </a:r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endParaRPr lang="en-US" dirty="0" smtClean="0"/>
          </a:p>
          <a:p>
            <a:r>
              <a:rPr lang="en-US" b="1" dirty="0" smtClean="0"/>
              <a:t>Product detail </a:t>
            </a:r>
            <a:r>
              <a:rPr lang="en-US" dirty="0" smtClean="0"/>
              <a:t>: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10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56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3.Contact </a:t>
            </a:r>
            <a:r>
              <a:rPr lang="en-US" dirty="0" smtClean="0"/>
              <a:t>, About </a:t>
            </a:r>
            <a:r>
              <a:rPr lang="en-US" dirty="0" smtClean="0"/>
              <a:t>Us,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Contact</a:t>
            </a:r>
            <a:r>
              <a:rPr lang="en-US" dirty="0" smtClean="0"/>
              <a:t>: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/>
              <a:t>hang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cty</a:t>
            </a:r>
            <a:r>
              <a:rPr lang="en-US" dirty="0"/>
              <a:t>, </a:t>
            </a:r>
            <a:r>
              <a:rPr lang="en-US" dirty="0" err="1"/>
              <a:t>sđt</a:t>
            </a:r>
            <a:r>
              <a:rPr lang="en-US" dirty="0"/>
              <a:t>, email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About </a:t>
            </a:r>
            <a:r>
              <a:rPr lang="en-US" b="1" dirty="0" smtClean="0"/>
              <a:t>Us</a:t>
            </a:r>
            <a:r>
              <a:rPr lang="en-US" dirty="0" smtClean="0"/>
              <a:t>: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,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,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đội</a:t>
            </a:r>
            <a:r>
              <a:rPr lang="en-US" dirty="0"/>
              <a:t> </a:t>
            </a:r>
            <a:r>
              <a:rPr lang="en-US" dirty="0" err="1"/>
              <a:t>ngũ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 smtClean="0"/>
              <a:t>sự</a:t>
            </a:r>
            <a:endParaRPr lang="en-US" dirty="0" smtClean="0"/>
          </a:p>
          <a:p>
            <a:r>
              <a:rPr lang="en-US" b="1" dirty="0" smtClean="0"/>
              <a:t>Feedback</a:t>
            </a:r>
            <a:r>
              <a:rPr lang="en-US" dirty="0" smtClean="0"/>
              <a:t>: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hài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407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5.Phần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b="1" dirty="0" smtClean="0"/>
              <a:t>ADD TO CARD</a:t>
            </a:r>
            <a:r>
              <a:rPr lang="en-US" dirty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sp</a:t>
            </a:r>
            <a:r>
              <a:rPr lang="en-US" dirty="0" smtClean="0"/>
              <a:t>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Card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b="1" dirty="0" smtClean="0"/>
              <a:t>MENU PHẢI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.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hãng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  <a:p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sp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b="1" dirty="0" smtClean="0"/>
              <a:t>ADD TO WISH LIST </a:t>
            </a:r>
            <a:r>
              <a:rPr lang="en-US" dirty="0" smtClean="0"/>
              <a:t>(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hang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b="1" dirty="0" smtClean="0"/>
              <a:t>ADD TO COMPARE </a:t>
            </a:r>
            <a:r>
              <a:rPr lang="en-US" dirty="0" smtClean="0"/>
              <a:t>(so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).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song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b="1" dirty="0" smtClean="0"/>
              <a:t>MENU PHẢI.</a:t>
            </a:r>
          </a:p>
        </p:txBody>
      </p:sp>
    </p:spTree>
    <p:extLst>
      <p:ext uri="{BB962C8B-B14F-4D97-AF65-F5344CB8AC3E}">
        <p14:creationId xmlns:p14="http://schemas.microsoft.com/office/powerpoint/2010/main" val="3828382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364</TotalTime>
  <Words>323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  FPT International School</vt:lpstr>
      <vt:lpstr>GIỚI THIỆU CHUNG</vt:lpstr>
      <vt:lpstr>Nội dung</vt:lpstr>
      <vt:lpstr>1. Home:</vt:lpstr>
      <vt:lpstr>2.Product, Product detail</vt:lpstr>
      <vt:lpstr>3. Search</vt:lpstr>
      <vt:lpstr>3.Contact , About Us, Feedback</vt:lpstr>
      <vt:lpstr>5.Phần mua hàng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chung về nhóm + Project</dc:title>
  <dc:creator>Admin</dc:creator>
  <cp:lastModifiedBy>Admin</cp:lastModifiedBy>
  <cp:revision>26</cp:revision>
  <dcterms:created xsi:type="dcterms:W3CDTF">2018-10-17T02:14:21Z</dcterms:created>
  <dcterms:modified xsi:type="dcterms:W3CDTF">2018-10-17T16:07:21Z</dcterms:modified>
</cp:coreProperties>
</file>