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4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b="1" dirty="0" smtClean="0"/>
              <a:t>FPT </a:t>
            </a:r>
            <a:r>
              <a:rPr lang="en-US" sz="4800" b="1" dirty="0"/>
              <a:t>International </a:t>
            </a:r>
            <a:r>
              <a:rPr lang="en-US" sz="4800" b="1" dirty="0" smtClean="0"/>
              <a:t>School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600"/>
            <a:ext cx="6815669" cy="167425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REPORT</a:t>
            </a:r>
            <a:endParaRPr lang="en-US" sz="2800" dirty="0"/>
          </a:p>
          <a:p>
            <a:r>
              <a:rPr lang="en-US" sz="2800" b="1" dirty="0"/>
              <a:t>&lt;FPT STATIONARY</a:t>
            </a:r>
            <a:r>
              <a:rPr lang="en-US" sz="2800" b="1" dirty="0" smtClean="0"/>
              <a:t>&gt;</a:t>
            </a:r>
          </a:p>
        </p:txBody>
      </p:sp>
      <p:pic>
        <p:nvPicPr>
          <p:cNvPr id="1028" name="Picture 4" descr="FPT_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33" y="1767620"/>
            <a:ext cx="1115693" cy="7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182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GIỚI THIỆU 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900" dirty="0" err="1" smtClean="0"/>
              <a:t>Xin</a:t>
            </a:r>
            <a:r>
              <a:rPr lang="en-US" sz="3900" dirty="0" smtClean="0"/>
              <a:t> </a:t>
            </a:r>
            <a:r>
              <a:rPr lang="en-US" sz="3900" dirty="0" err="1" smtClean="0"/>
              <a:t>chào</a:t>
            </a:r>
            <a:r>
              <a:rPr lang="en-US" sz="3900" dirty="0" smtClean="0"/>
              <a:t> </a:t>
            </a:r>
            <a:r>
              <a:rPr lang="en-US" sz="3900" dirty="0" err="1" smtClean="0"/>
              <a:t>tất</a:t>
            </a:r>
            <a:r>
              <a:rPr lang="en-US" sz="3900" dirty="0" smtClean="0"/>
              <a:t> </a:t>
            </a:r>
            <a:r>
              <a:rPr lang="en-US" sz="3900" dirty="0" err="1" smtClean="0"/>
              <a:t>cả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thầy</a:t>
            </a:r>
            <a:r>
              <a:rPr lang="en-US" sz="3900" dirty="0" smtClean="0"/>
              <a:t> </a:t>
            </a:r>
            <a:r>
              <a:rPr lang="en-US" sz="3900" dirty="0" err="1" smtClean="0"/>
              <a:t>cô</a:t>
            </a:r>
            <a:r>
              <a:rPr lang="en-US" sz="3900" dirty="0" smtClean="0"/>
              <a:t> </a:t>
            </a:r>
            <a:r>
              <a:rPr lang="en-US" sz="3900" dirty="0" err="1" smtClean="0"/>
              <a:t>cùng</a:t>
            </a:r>
            <a:r>
              <a:rPr lang="en-US" sz="3900" dirty="0" smtClean="0"/>
              <a:t> </a:t>
            </a:r>
            <a:r>
              <a:rPr lang="en-US" sz="3900" dirty="0" err="1" smtClean="0"/>
              <a:t>toàn</a:t>
            </a:r>
            <a:r>
              <a:rPr lang="en-US" sz="3900" dirty="0" smtClean="0"/>
              <a:t> </a:t>
            </a:r>
            <a:r>
              <a:rPr lang="en-US" sz="3900" dirty="0" err="1" smtClean="0"/>
              <a:t>thể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bạn</a:t>
            </a:r>
            <a:endParaRPr lang="en-US" sz="3900" dirty="0" smtClean="0"/>
          </a:p>
          <a:p>
            <a:pPr marL="342900" indent="-342900">
              <a:buFontTx/>
              <a:buChar char="-"/>
            </a:pP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:		</a:t>
            </a:r>
          </a:p>
          <a:p>
            <a:pPr marL="2743200" lvl="5" indent="-457200">
              <a:buAutoNum type="arabicPeriod"/>
            </a:pPr>
            <a:r>
              <a:rPr lang="en-US" sz="2800" dirty="0" err="1" smtClean="0"/>
              <a:t>Vũ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Bẩy</a:t>
            </a:r>
            <a:endParaRPr lang="en-US" sz="2800" dirty="0" smtClean="0"/>
          </a:p>
          <a:p>
            <a:pPr marL="2743200" lvl="5" indent="-457200">
              <a:buAutoNum type="arabicPeriod"/>
            </a:pPr>
            <a:r>
              <a:rPr lang="en-US" sz="2800" dirty="0" err="1" smtClean="0"/>
              <a:t>Hoàng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Quế</a:t>
            </a:r>
            <a:endParaRPr lang="en-US" sz="2800" dirty="0"/>
          </a:p>
          <a:p>
            <a:pPr marL="2743200" lvl="5" indent="-457200">
              <a:buAutoNum type="arabicPeriod"/>
            </a:pPr>
            <a:r>
              <a:rPr lang="en-US" sz="2800" dirty="0" err="1"/>
              <a:t>Trần</a:t>
            </a:r>
            <a:r>
              <a:rPr lang="en-US" sz="2800" dirty="0"/>
              <a:t> </a:t>
            </a:r>
            <a:r>
              <a:rPr lang="en-US" sz="2800" dirty="0" err="1"/>
              <a:t>Sỹ</a:t>
            </a:r>
            <a:r>
              <a:rPr lang="en-US" sz="2800" dirty="0"/>
              <a:t> </a:t>
            </a:r>
            <a:r>
              <a:rPr lang="en-US" sz="2800" dirty="0" err="1" smtClean="0"/>
              <a:t>Trường</a:t>
            </a:r>
            <a:endParaRPr lang="en-US" sz="2800" dirty="0"/>
          </a:p>
          <a:p>
            <a:pPr marL="57150" indent="0">
              <a:buNone/>
            </a:pPr>
            <a:r>
              <a:rPr lang="en-US" sz="2200" dirty="0" smtClean="0"/>
              <a:t>-  </a:t>
            </a:r>
            <a:r>
              <a:rPr lang="en-US" sz="2800" dirty="0" err="1" smtClean="0"/>
              <a:t>Giáo</a:t>
            </a:r>
            <a:r>
              <a:rPr lang="en-US" sz="2800" dirty="0" smtClean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 smtClean="0"/>
              <a:t>dẫn</a:t>
            </a:r>
            <a:r>
              <a:rPr lang="en-US" sz="2800" dirty="0" smtClean="0"/>
              <a:t> : </a:t>
            </a:r>
            <a:r>
              <a:rPr lang="en-US" sz="2800" b="1" dirty="0" err="1" smtClean="0"/>
              <a:t>Bùi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Oanh</a:t>
            </a:r>
            <a:endParaRPr lang="en-US" sz="2800" b="1" dirty="0"/>
          </a:p>
          <a:p>
            <a:pPr marL="57150" indent="0">
              <a:buNone/>
            </a:pPr>
            <a:r>
              <a:rPr lang="en-US" sz="2800" dirty="0" smtClean="0"/>
              <a:t>- Project : </a:t>
            </a:r>
            <a:r>
              <a:rPr lang="en-US" sz="2800" b="1" dirty="0" err="1" smtClean="0"/>
              <a:t>Lập</a:t>
            </a:r>
            <a:r>
              <a:rPr lang="en-US" sz="2800" b="1" dirty="0" smtClean="0"/>
              <a:t> website </a:t>
            </a:r>
            <a:r>
              <a:rPr lang="en-US" sz="2800" b="1" dirty="0" err="1" smtClean="0"/>
              <a:t>về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bán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hàng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văn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phòng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phẩm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2536"/>
            <a:ext cx="9601196" cy="36635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Website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:</a:t>
            </a:r>
          </a:p>
          <a:p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sản</a:t>
            </a:r>
            <a:r>
              <a:rPr lang="en-US" sz="2200" dirty="0" smtClean="0"/>
              <a:t> </a:t>
            </a:r>
            <a:r>
              <a:rPr lang="en-US" sz="2200" dirty="0" err="1" smtClean="0"/>
              <a:t>phẩm</a:t>
            </a:r>
            <a:r>
              <a:rPr lang="en-US" sz="2200" dirty="0" smtClean="0"/>
              <a:t> : Home, Product, Product detail, Search</a:t>
            </a: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Mua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Add to Card, Wish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lish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Compare, Card,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heckout</a:t>
            </a: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Các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Free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shipping, Customer Service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24/7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Money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back.</a:t>
            </a:r>
          </a:p>
          <a:p>
            <a:pPr marL="285750" lvl="1"/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: Contact</a:t>
            </a:r>
            <a:r>
              <a:rPr lang="en-US" sz="2200" dirty="0"/>
              <a:t>, About Us, </a:t>
            </a:r>
            <a:r>
              <a:rPr lang="en-US" sz="2200" dirty="0" smtClean="0"/>
              <a:t>Feedback</a:t>
            </a:r>
          </a:p>
          <a:p>
            <a:pPr marL="285750" lvl="1"/>
            <a:r>
              <a:rPr lang="en-US" sz="2200" dirty="0" smtClean="0"/>
              <a:t>Account, </a:t>
            </a:r>
            <a:r>
              <a:rPr lang="en-US" sz="2200" dirty="0" err="1" smtClean="0"/>
              <a:t>Tiện</a:t>
            </a:r>
            <a:r>
              <a:rPr lang="en-US" sz="2200" dirty="0" smtClean="0"/>
              <a:t> </a:t>
            </a:r>
            <a:r>
              <a:rPr lang="en-US" sz="2200" dirty="0" err="1" smtClean="0"/>
              <a:t>ích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: Login - Register , chia </a:t>
            </a:r>
            <a:r>
              <a:rPr lang="en-US" sz="2200" dirty="0" err="1" smtClean="0"/>
              <a:t>sẻ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trang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xã</a:t>
            </a:r>
            <a:r>
              <a:rPr lang="en-US" sz="2200" dirty="0" smtClean="0"/>
              <a:t> </a:t>
            </a:r>
            <a:r>
              <a:rPr lang="en-US" sz="2200" dirty="0" err="1" smtClean="0"/>
              <a:t>hội</a:t>
            </a:r>
            <a:r>
              <a:rPr lang="en-US" sz="2200" dirty="0" smtClean="0"/>
              <a:t> .</a:t>
            </a:r>
            <a:r>
              <a:rPr lang="en-US" sz="2200" dirty="0" err="1" smtClean="0"/>
              <a:t>v.v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6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dirty="0" smtClean="0"/>
              <a:t>1. </a:t>
            </a:r>
            <a:r>
              <a:rPr lang="en-US" b="1" dirty="0"/>
              <a:t>Home, Product, Product </a:t>
            </a:r>
            <a:r>
              <a:rPr lang="en-US" b="1" dirty="0" smtClean="0"/>
              <a:t>detail, Search: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err="1" smtClean="0"/>
              <a:t>Trang</a:t>
            </a:r>
            <a:r>
              <a:rPr lang="en-US" b="1" dirty="0" smtClean="0"/>
              <a:t> home: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hot,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,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.v.v.</a:t>
            </a:r>
          </a:p>
          <a:p>
            <a:pPr>
              <a:buFontTx/>
              <a:buChar char="-"/>
            </a:pPr>
            <a:r>
              <a:rPr lang="en-US" b="1" dirty="0" smtClean="0"/>
              <a:t>Product </a:t>
            </a:r>
            <a:r>
              <a:rPr lang="en-US" dirty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paper, writing, </a:t>
            </a:r>
            <a:r>
              <a:rPr lang="en-US" dirty="0" smtClean="0"/>
              <a:t>…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/>
              <a:t>Product </a:t>
            </a:r>
            <a:r>
              <a:rPr lang="en-US" b="1" dirty="0" smtClean="0"/>
              <a:t>detail: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sp.</a:t>
            </a:r>
          </a:p>
          <a:p>
            <a:pPr>
              <a:buFontTx/>
              <a:buChar char="-"/>
            </a:pPr>
            <a:r>
              <a:rPr lang="en-US" b="1" dirty="0" smtClean="0"/>
              <a:t>Search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2.Phần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ADD TO </a:t>
            </a:r>
            <a:r>
              <a:rPr lang="en-US" b="1" dirty="0" smtClean="0"/>
              <a:t>CARD </a:t>
            </a:r>
            <a:r>
              <a:rPr lang="en-US" dirty="0" smtClean="0"/>
              <a:t>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 smtClean="0"/>
              <a:t>)</a:t>
            </a:r>
            <a:r>
              <a:rPr lang="en-US" b="1" dirty="0" smtClean="0"/>
              <a:t>, </a:t>
            </a:r>
            <a:r>
              <a:rPr lang="en-US" b="1" dirty="0"/>
              <a:t>ADD TO </a:t>
            </a:r>
            <a:r>
              <a:rPr lang="en-US" b="1" dirty="0" smtClean="0"/>
              <a:t>WISH </a:t>
            </a:r>
            <a:r>
              <a:rPr lang="en-US" b="1" dirty="0"/>
              <a:t>LIST </a:t>
            </a:r>
            <a:r>
              <a:rPr lang="en-US" b="1" dirty="0" smtClean="0"/>
              <a:t>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 smtClean="0"/>
              <a:t>mua</a:t>
            </a:r>
            <a:r>
              <a:rPr lang="en-US" b="1" dirty="0" smtClean="0"/>
              <a:t>), </a:t>
            </a:r>
            <a:r>
              <a:rPr lang="en-US" b="1" dirty="0"/>
              <a:t>ADD TO COMPARE</a:t>
            </a:r>
            <a:r>
              <a:rPr lang="en-US" b="1" dirty="0" smtClean="0"/>
              <a:t> (</a:t>
            </a: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b="1" dirty="0" smtClean="0"/>
              <a:t>)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b="1" dirty="0" smtClean="0"/>
              <a:t>MENU </a:t>
            </a:r>
            <a:r>
              <a:rPr lang="en-US" b="1" dirty="0"/>
              <a:t>PHẢI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lưạ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heckout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3.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Free shipping: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lớn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99$,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Customer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Service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24/7: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khách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hang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yêu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cầu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hỗ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trợ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100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% Money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back 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trong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vòng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2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ngày</a:t>
            </a:r>
            <a:endParaRPr lang="en-US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.Contact , About Us,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Contact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/>
              <a:t>hang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, </a:t>
            </a:r>
            <a:r>
              <a:rPr lang="en-US" dirty="0" err="1"/>
              <a:t>sđt</a:t>
            </a:r>
            <a:r>
              <a:rPr lang="en-US" dirty="0"/>
              <a:t>, </a:t>
            </a:r>
            <a:r>
              <a:rPr lang="en-US" dirty="0" smtClean="0"/>
              <a:t>email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About </a:t>
            </a:r>
            <a:r>
              <a:rPr lang="en-US" b="1" dirty="0" smtClean="0"/>
              <a:t>Us</a:t>
            </a:r>
            <a:r>
              <a:rPr lang="en-US" dirty="0" smtClean="0"/>
              <a:t>: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b="1" dirty="0" smtClean="0"/>
              <a:t>Feedback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Account ,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Singin</a:t>
            </a:r>
            <a:r>
              <a:rPr lang="en-US" dirty="0" smtClean="0"/>
              <a:t> : login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</a:t>
            </a:r>
          </a:p>
          <a:p>
            <a:r>
              <a:rPr lang="en-US" dirty="0" err="1"/>
              <a:t>Singup</a:t>
            </a:r>
            <a:r>
              <a:rPr lang="en-US" dirty="0"/>
              <a:t> 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smtClean="0"/>
              <a:t>hang</a:t>
            </a:r>
          </a:p>
          <a:p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FB, TW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HTML5/ CSS/ JavaScript</a:t>
            </a:r>
          </a:p>
          <a:p>
            <a:pPr lvl="0"/>
            <a:r>
              <a:rPr lang="en-US" dirty="0" err="1"/>
              <a:t>Boostrap</a:t>
            </a:r>
            <a:r>
              <a:rPr lang="en-US" dirty="0"/>
              <a:t> / </a:t>
            </a:r>
            <a:r>
              <a:rPr lang="en-US" dirty="0" err="1"/>
              <a:t>Jquery</a:t>
            </a:r>
            <a:r>
              <a:rPr lang="en-US" dirty="0"/>
              <a:t>/ </a:t>
            </a:r>
            <a:r>
              <a:rPr lang="en-US" dirty="0" err="1"/>
              <a:t>Boostrap</a:t>
            </a:r>
            <a:r>
              <a:rPr lang="en-US" dirty="0"/>
              <a:t> Hover/</a:t>
            </a:r>
            <a:r>
              <a:rPr lang="en-US" dirty="0" err="1"/>
              <a:t>AngularJS</a:t>
            </a:r>
            <a:endParaRPr lang="en-US" dirty="0"/>
          </a:p>
          <a:p>
            <a:pPr lvl="0"/>
            <a:r>
              <a:rPr lang="en-US" dirty="0"/>
              <a:t>Amazing Slider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1098</TotalTime>
  <Words>460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  FPT International School</vt:lpstr>
      <vt:lpstr>GIỚI THIỆU CHUNG</vt:lpstr>
      <vt:lpstr>Nội dung</vt:lpstr>
      <vt:lpstr>1. Home, Product, Product detail, Search:</vt:lpstr>
      <vt:lpstr>2.Phần mua hàng</vt:lpstr>
      <vt:lpstr>3. Dịch vụ đi kèm</vt:lpstr>
      <vt:lpstr>4.Contact , About Us, Feedback</vt:lpstr>
      <vt:lpstr>5. Account , Tiên ích khác</vt:lpstr>
      <vt:lpstr>Công nghệ sử dụng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chung về nhóm + Project</dc:title>
  <dc:creator>Admin</dc:creator>
  <cp:lastModifiedBy>Admin</cp:lastModifiedBy>
  <cp:revision>66</cp:revision>
  <dcterms:created xsi:type="dcterms:W3CDTF">2018-10-17T02:14:21Z</dcterms:created>
  <dcterms:modified xsi:type="dcterms:W3CDTF">2018-10-23T07:44:24Z</dcterms:modified>
</cp:coreProperties>
</file>