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embeddedFontLst>
    <p:embeddedFont>
      <p:font typeface="Bembo" panose="02020502050201020203" pitchFamily="18" charset="0"/>
      <p:regular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aramond" panose="02020404030301010803" pitchFamily="18" charset="0"/>
      <p:regular r:id="rId18"/>
      <p:bold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0FDC5-4168-4F1D-AF9E-E9AAE3487A8B}" v="113" dt="2023-02-15T00:37:08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9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ABBC0-9ECD-40C5-858F-67F40D7F0E54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EC85D70-5DB3-412C-92C4-69EB9F749FE4}">
      <dgm:prSet/>
      <dgm:spPr/>
      <dgm:t>
        <a:bodyPr/>
        <a:lstStyle/>
        <a:p>
          <a:r>
            <a:rPr lang="en-US" baseline="0" dirty="0"/>
            <a:t>Diabetes is a serious chronic disease - reduce quality of life &amp; life expectancy</a:t>
          </a:r>
          <a:endParaRPr lang="en-US" dirty="0"/>
        </a:p>
      </dgm:t>
    </dgm:pt>
    <dgm:pt modelId="{50D9BB55-F3B4-4FA6-A3A5-9255BFDF8283}" type="parTrans" cxnId="{209D2994-5175-4446-BD60-9EA83DD43C0B}">
      <dgm:prSet/>
      <dgm:spPr/>
      <dgm:t>
        <a:bodyPr/>
        <a:lstStyle/>
        <a:p>
          <a:endParaRPr lang="en-US"/>
        </a:p>
      </dgm:t>
    </dgm:pt>
    <dgm:pt modelId="{29633B52-A2F3-47F1-842D-B395EAF417E0}" type="sibTrans" cxnId="{209D2994-5175-4446-BD60-9EA83DD43C0B}">
      <dgm:prSet/>
      <dgm:spPr/>
      <dgm:t>
        <a:bodyPr/>
        <a:lstStyle/>
        <a:p>
          <a:endParaRPr lang="en-US"/>
        </a:p>
      </dgm:t>
    </dgm:pt>
    <dgm:pt modelId="{551EC54A-D1DF-4EE5-86B3-7E6A339392A3}">
      <dgm:prSet/>
      <dgm:spPr/>
      <dgm:t>
        <a:bodyPr/>
        <a:lstStyle/>
        <a:p>
          <a:r>
            <a:rPr lang="en-US" baseline="0" dirty="0"/>
            <a:t>The most prevalent –130 million adults </a:t>
          </a:r>
          <a:endParaRPr lang="en-US" dirty="0"/>
        </a:p>
      </dgm:t>
    </dgm:pt>
    <dgm:pt modelId="{887ACEDD-5BBA-4BFF-A76E-9224DBB40AB2}" type="parTrans" cxnId="{B36D57D5-50F6-448F-BAA6-86794912321A}">
      <dgm:prSet/>
      <dgm:spPr/>
      <dgm:t>
        <a:bodyPr/>
        <a:lstStyle/>
        <a:p>
          <a:endParaRPr lang="en-US"/>
        </a:p>
      </dgm:t>
    </dgm:pt>
    <dgm:pt modelId="{7384804A-27F4-49C4-84E4-16D26FDD4017}" type="sibTrans" cxnId="{B36D57D5-50F6-448F-BAA6-86794912321A}">
      <dgm:prSet/>
      <dgm:spPr/>
      <dgm:t>
        <a:bodyPr/>
        <a:lstStyle/>
        <a:p>
          <a:endParaRPr lang="en-US"/>
        </a:p>
      </dgm:t>
    </dgm:pt>
    <dgm:pt modelId="{C5190DFE-9C31-4D9D-921C-BA34EA209BBE}">
      <dgm:prSet/>
      <dgm:spPr/>
      <dgm:t>
        <a:bodyPr/>
        <a:lstStyle/>
        <a:p>
          <a:r>
            <a:rPr lang="en-US" baseline="0" dirty="0"/>
            <a:t>The most expensive - $1 out of every $4 in US healthcare costs</a:t>
          </a:r>
          <a:endParaRPr lang="en-US" dirty="0"/>
        </a:p>
      </dgm:t>
    </dgm:pt>
    <dgm:pt modelId="{683F9B29-8ABD-4606-9D53-9418BC00CD9D}" type="parTrans" cxnId="{47C2D8D3-4794-4E7E-80A6-1EFBA42AE4C4}">
      <dgm:prSet/>
      <dgm:spPr/>
      <dgm:t>
        <a:bodyPr/>
        <a:lstStyle/>
        <a:p>
          <a:endParaRPr lang="en-US"/>
        </a:p>
      </dgm:t>
    </dgm:pt>
    <dgm:pt modelId="{0084E21B-7A8A-4FE7-A74F-9F68A1CF9142}" type="sibTrans" cxnId="{47C2D8D3-4794-4E7E-80A6-1EFBA42AE4C4}">
      <dgm:prSet/>
      <dgm:spPr/>
      <dgm:t>
        <a:bodyPr/>
        <a:lstStyle/>
        <a:p>
          <a:endParaRPr lang="en-US"/>
        </a:p>
      </dgm:t>
    </dgm:pt>
    <dgm:pt modelId="{E413B8A0-C0D6-445D-9A32-61E137D0C7F3}">
      <dgm:prSet/>
      <dgm:spPr/>
      <dgm:t>
        <a:bodyPr/>
        <a:lstStyle/>
        <a:p>
          <a:r>
            <a:rPr lang="en-US" baseline="0" dirty="0"/>
            <a:t>No cure → Early diagnosis </a:t>
          </a:r>
          <a:endParaRPr lang="en-US" dirty="0"/>
        </a:p>
      </dgm:t>
    </dgm:pt>
    <dgm:pt modelId="{F4FA743D-58F2-4396-BA3F-CD4ED643A449}" type="parTrans" cxnId="{E4ABB6CD-8E0D-4B3E-B64A-8FE93617F90D}">
      <dgm:prSet/>
      <dgm:spPr/>
      <dgm:t>
        <a:bodyPr/>
        <a:lstStyle/>
        <a:p>
          <a:endParaRPr lang="en-US"/>
        </a:p>
      </dgm:t>
    </dgm:pt>
    <dgm:pt modelId="{70FE0B43-6485-4925-8FA0-1290DB996CFE}" type="sibTrans" cxnId="{E4ABB6CD-8E0D-4B3E-B64A-8FE93617F90D}">
      <dgm:prSet/>
      <dgm:spPr/>
      <dgm:t>
        <a:bodyPr/>
        <a:lstStyle/>
        <a:p>
          <a:endParaRPr lang="en-US"/>
        </a:p>
      </dgm:t>
    </dgm:pt>
    <dgm:pt modelId="{129822F8-7399-4F7E-9EF3-584198F8961D}">
      <dgm:prSet/>
      <dgm:spPr/>
      <dgm:t>
        <a:bodyPr/>
        <a:lstStyle/>
        <a:p>
          <a:r>
            <a:rPr lang="en-US" baseline="0" dirty="0"/>
            <a:t>Type II</a:t>
          </a:r>
          <a:endParaRPr lang="en-US" dirty="0"/>
        </a:p>
      </dgm:t>
    </dgm:pt>
    <dgm:pt modelId="{6792F776-CFE5-49FC-9AE0-714D174AF99D}" type="parTrans" cxnId="{B8775A0C-A7CD-4451-B3A0-1FCA948C1493}">
      <dgm:prSet/>
      <dgm:spPr/>
      <dgm:t>
        <a:bodyPr/>
        <a:lstStyle/>
        <a:p>
          <a:endParaRPr lang="en-US"/>
        </a:p>
      </dgm:t>
    </dgm:pt>
    <dgm:pt modelId="{4E320925-1019-4596-9851-88DA1AE6A40D}" type="sibTrans" cxnId="{B8775A0C-A7CD-4451-B3A0-1FCA948C1493}">
      <dgm:prSet/>
      <dgm:spPr/>
      <dgm:t>
        <a:bodyPr/>
        <a:lstStyle/>
        <a:p>
          <a:endParaRPr lang="en-US"/>
        </a:p>
      </dgm:t>
    </dgm:pt>
    <dgm:pt modelId="{6C0AE8F9-348A-44D1-8B7C-483F7AF56BC6}">
      <dgm:prSet/>
      <dgm:spPr/>
      <dgm:t>
        <a:bodyPr/>
        <a:lstStyle/>
        <a:p>
          <a:r>
            <a:rPr lang="en-US" baseline="0" dirty="0"/>
            <a:t>Predict - a patient does or does not have type II diabetes disease</a:t>
          </a:r>
          <a:endParaRPr lang="en-US" dirty="0"/>
        </a:p>
      </dgm:t>
    </dgm:pt>
    <dgm:pt modelId="{AA50824A-3BD2-419A-BAE2-428E83546678}" type="parTrans" cxnId="{54B119AE-F737-4C2D-ACDC-52C9AAE19AFB}">
      <dgm:prSet/>
      <dgm:spPr/>
      <dgm:t>
        <a:bodyPr/>
        <a:lstStyle/>
        <a:p>
          <a:endParaRPr lang="en-US"/>
        </a:p>
      </dgm:t>
    </dgm:pt>
    <dgm:pt modelId="{7AA3A9FC-DC8D-49BD-8156-C66C26AD5259}" type="sibTrans" cxnId="{54B119AE-F737-4C2D-ACDC-52C9AAE19AFB}">
      <dgm:prSet/>
      <dgm:spPr/>
      <dgm:t>
        <a:bodyPr/>
        <a:lstStyle/>
        <a:p>
          <a:endParaRPr lang="en-US"/>
        </a:p>
      </dgm:t>
    </dgm:pt>
    <dgm:pt modelId="{5F17E787-2D78-4C8B-858D-0279883FA16B}">
      <dgm:prSet/>
      <dgm:spPr/>
      <dgm:t>
        <a:bodyPr/>
        <a:lstStyle/>
        <a:p>
          <a:r>
            <a:rPr lang="en-US" baseline="0" dirty="0"/>
            <a:t>→ $237 billion on direct medical costs &amp; $90 billion on reduced productivity</a:t>
          </a:r>
          <a:endParaRPr lang="en-US" dirty="0"/>
        </a:p>
      </dgm:t>
    </dgm:pt>
    <dgm:pt modelId="{0788DEDF-DF07-480E-B458-5DA1C48DF0C8}" type="parTrans" cxnId="{5834E53C-52FB-47CD-9F92-555D2DEB7C3D}">
      <dgm:prSet/>
      <dgm:spPr/>
      <dgm:t>
        <a:bodyPr/>
        <a:lstStyle/>
        <a:p>
          <a:endParaRPr lang="en-US"/>
        </a:p>
      </dgm:t>
    </dgm:pt>
    <dgm:pt modelId="{1C6BB119-60EC-424F-A96A-31652F5F5432}" type="sibTrans" cxnId="{5834E53C-52FB-47CD-9F92-555D2DEB7C3D}">
      <dgm:prSet/>
      <dgm:spPr/>
      <dgm:t>
        <a:bodyPr/>
        <a:lstStyle/>
        <a:p>
          <a:endParaRPr lang="en-US"/>
        </a:p>
      </dgm:t>
    </dgm:pt>
    <dgm:pt modelId="{57ADCB52-2FE7-4A49-87E7-7ABA51B626AD}">
      <dgm:prSet/>
      <dgm:spPr/>
      <dgm:t>
        <a:bodyPr/>
        <a:lstStyle/>
        <a:p>
          <a:r>
            <a:rPr lang="en-US" baseline="0" dirty="0"/>
            <a:t>Age, education, income, location, race, and other social determinants of health</a:t>
          </a:r>
          <a:endParaRPr lang="en-US" dirty="0"/>
        </a:p>
      </dgm:t>
    </dgm:pt>
    <dgm:pt modelId="{7345A248-BAA7-4B25-9CA3-5EE647FFA074}" type="parTrans" cxnId="{88A2DDC1-5A73-412D-A324-3D2A949A0335}">
      <dgm:prSet/>
      <dgm:spPr/>
      <dgm:t>
        <a:bodyPr/>
        <a:lstStyle/>
        <a:p>
          <a:endParaRPr lang="en-US"/>
        </a:p>
      </dgm:t>
    </dgm:pt>
    <dgm:pt modelId="{43752A6B-5A2C-4C96-811A-AC56E2704AC7}" type="sibTrans" cxnId="{88A2DDC1-5A73-412D-A324-3D2A949A0335}">
      <dgm:prSet/>
      <dgm:spPr/>
      <dgm:t>
        <a:bodyPr/>
        <a:lstStyle/>
        <a:p>
          <a:endParaRPr lang="en-US"/>
        </a:p>
      </dgm:t>
    </dgm:pt>
    <dgm:pt modelId="{BA9C0F32-15F8-40C9-822B-75E1B7135762}" type="pres">
      <dgm:prSet presAssocID="{88DABBC0-9ECD-40C5-858F-67F40D7F0E54}" presName="linear" presStyleCnt="0">
        <dgm:presLayoutVars>
          <dgm:dir/>
          <dgm:animLvl val="lvl"/>
          <dgm:resizeHandles val="exact"/>
        </dgm:presLayoutVars>
      </dgm:prSet>
      <dgm:spPr/>
    </dgm:pt>
    <dgm:pt modelId="{8A7EDA6E-8D67-48AF-8B3F-D427ADC5CB02}" type="pres">
      <dgm:prSet presAssocID="{BEC85D70-5DB3-412C-92C4-69EB9F749FE4}" presName="parentLin" presStyleCnt="0"/>
      <dgm:spPr/>
    </dgm:pt>
    <dgm:pt modelId="{AAD1AD67-221D-4CBD-9980-90AFD931F7FB}" type="pres">
      <dgm:prSet presAssocID="{BEC85D70-5DB3-412C-92C4-69EB9F749FE4}" presName="parentLeftMargin" presStyleLbl="node1" presStyleIdx="0" presStyleCnt="3"/>
      <dgm:spPr/>
    </dgm:pt>
    <dgm:pt modelId="{63BD1B95-68E1-4D48-924D-76CABC2BC524}" type="pres">
      <dgm:prSet presAssocID="{BEC85D70-5DB3-412C-92C4-69EB9F749F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91B2C7-CE88-49F6-9A11-FA2B7590C5D4}" type="pres">
      <dgm:prSet presAssocID="{BEC85D70-5DB3-412C-92C4-69EB9F749FE4}" presName="negativeSpace" presStyleCnt="0"/>
      <dgm:spPr/>
    </dgm:pt>
    <dgm:pt modelId="{1DBBF6BF-7994-41C1-8A6D-0E2D68A04F92}" type="pres">
      <dgm:prSet presAssocID="{BEC85D70-5DB3-412C-92C4-69EB9F749FE4}" presName="childText" presStyleLbl="conFgAcc1" presStyleIdx="0" presStyleCnt="3">
        <dgm:presLayoutVars>
          <dgm:bulletEnabled val="1"/>
        </dgm:presLayoutVars>
      </dgm:prSet>
      <dgm:spPr/>
    </dgm:pt>
    <dgm:pt modelId="{DA9607A7-9D56-49C4-A8DC-377652711A08}" type="pres">
      <dgm:prSet presAssocID="{29633B52-A2F3-47F1-842D-B395EAF417E0}" presName="spaceBetweenRectangles" presStyleCnt="0"/>
      <dgm:spPr/>
    </dgm:pt>
    <dgm:pt modelId="{9D529D59-1710-45FF-9AC2-770B2B79DA73}" type="pres">
      <dgm:prSet presAssocID="{E413B8A0-C0D6-445D-9A32-61E137D0C7F3}" presName="parentLin" presStyleCnt="0"/>
      <dgm:spPr/>
    </dgm:pt>
    <dgm:pt modelId="{7036F529-799E-421E-B14B-90E1F1E6B361}" type="pres">
      <dgm:prSet presAssocID="{E413B8A0-C0D6-445D-9A32-61E137D0C7F3}" presName="parentLeftMargin" presStyleLbl="node1" presStyleIdx="0" presStyleCnt="3"/>
      <dgm:spPr/>
    </dgm:pt>
    <dgm:pt modelId="{DA423AD7-F3F9-448B-8008-680D54B858EB}" type="pres">
      <dgm:prSet presAssocID="{E413B8A0-C0D6-445D-9A32-61E137D0C7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FB6F1E-B372-4A0E-8E8E-DDB428F99483}" type="pres">
      <dgm:prSet presAssocID="{E413B8A0-C0D6-445D-9A32-61E137D0C7F3}" presName="negativeSpace" presStyleCnt="0"/>
      <dgm:spPr/>
    </dgm:pt>
    <dgm:pt modelId="{B39659EA-CF28-456D-A83C-8865C4FAD361}" type="pres">
      <dgm:prSet presAssocID="{E413B8A0-C0D6-445D-9A32-61E137D0C7F3}" presName="childText" presStyleLbl="conFgAcc1" presStyleIdx="1" presStyleCnt="3">
        <dgm:presLayoutVars>
          <dgm:bulletEnabled val="1"/>
        </dgm:presLayoutVars>
      </dgm:prSet>
      <dgm:spPr/>
    </dgm:pt>
    <dgm:pt modelId="{4B53DD63-D80B-4F4F-B0DC-881008BCEC68}" type="pres">
      <dgm:prSet presAssocID="{70FE0B43-6485-4925-8FA0-1290DB996CFE}" presName="spaceBetweenRectangles" presStyleCnt="0"/>
      <dgm:spPr/>
    </dgm:pt>
    <dgm:pt modelId="{CD60B19F-B4B6-4E0B-88F9-6DABA3FD3A6E}" type="pres">
      <dgm:prSet presAssocID="{6C0AE8F9-348A-44D1-8B7C-483F7AF56BC6}" presName="parentLin" presStyleCnt="0"/>
      <dgm:spPr/>
    </dgm:pt>
    <dgm:pt modelId="{6EB0283C-CF0C-476C-9AD1-EDADC54B1EF5}" type="pres">
      <dgm:prSet presAssocID="{6C0AE8F9-348A-44D1-8B7C-483F7AF56BC6}" presName="parentLeftMargin" presStyleLbl="node1" presStyleIdx="1" presStyleCnt="3"/>
      <dgm:spPr/>
    </dgm:pt>
    <dgm:pt modelId="{DE83A8D8-309D-40DE-B837-041D7D8D9869}" type="pres">
      <dgm:prSet presAssocID="{6C0AE8F9-348A-44D1-8B7C-483F7AF56B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EE3912-13BD-42E7-B23B-295D18A51539}" type="pres">
      <dgm:prSet presAssocID="{6C0AE8F9-348A-44D1-8B7C-483F7AF56BC6}" presName="negativeSpace" presStyleCnt="0"/>
      <dgm:spPr/>
    </dgm:pt>
    <dgm:pt modelId="{7E893A9C-2992-4AEB-8D02-FE1513A92A82}" type="pres">
      <dgm:prSet presAssocID="{6C0AE8F9-348A-44D1-8B7C-483F7AF56BC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8775A0C-A7CD-4451-B3A0-1FCA948C1493}" srcId="{E413B8A0-C0D6-445D-9A32-61E137D0C7F3}" destId="{129822F8-7399-4F7E-9EF3-584198F8961D}" srcOrd="0" destOrd="0" parTransId="{6792F776-CFE5-49FC-9AE0-714D174AF99D}" sibTransId="{4E320925-1019-4596-9851-88DA1AE6A40D}"/>
    <dgm:cxn modelId="{10F36935-ABD8-40CD-B7FB-AA9195C4B397}" type="presOf" srcId="{E413B8A0-C0D6-445D-9A32-61E137D0C7F3}" destId="{7036F529-799E-421E-B14B-90E1F1E6B361}" srcOrd="0" destOrd="0" presId="urn:microsoft.com/office/officeart/2005/8/layout/list1"/>
    <dgm:cxn modelId="{5834E53C-52FB-47CD-9F92-555D2DEB7C3D}" srcId="{BEC85D70-5DB3-412C-92C4-69EB9F749FE4}" destId="{5F17E787-2D78-4C8B-858D-0279883FA16B}" srcOrd="2" destOrd="0" parTransId="{0788DEDF-DF07-480E-B458-5DA1C48DF0C8}" sibTransId="{1C6BB119-60EC-424F-A96A-31652F5F5432}"/>
    <dgm:cxn modelId="{21288F4A-212E-4E55-8C74-96E8C44324E8}" type="presOf" srcId="{551EC54A-D1DF-4EE5-86B3-7E6A339392A3}" destId="{1DBBF6BF-7994-41C1-8A6D-0E2D68A04F92}" srcOrd="0" destOrd="0" presId="urn:microsoft.com/office/officeart/2005/8/layout/list1"/>
    <dgm:cxn modelId="{6C2F666F-B946-419C-AB2A-76B858DD7210}" type="presOf" srcId="{88DABBC0-9ECD-40C5-858F-67F40D7F0E54}" destId="{BA9C0F32-15F8-40C9-822B-75E1B7135762}" srcOrd="0" destOrd="0" presId="urn:microsoft.com/office/officeart/2005/8/layout/list1"/>
    <dgm:cxn modelId="{A0A4A775-858D-4895-9B83-144E3BAD78E1}" type="presOf" srcId="{5F17E787-2D78-4C8B-858D-0279883FA16B}" destId="{1DBBF6BF-7994-41C1-8A6D-0E2D68A04F92}" srcOrd="0" destOrd="2" presId="urn:microsoft.com/office/officeart/2005/8/layout/list1"/>
    <dgm:cxn modelId="{209D2994-5175-4446-BD60-9EA83DD43C0B}" srcId="{88DABBC0-9ECD-40C5-858F-67F40D7F0E54}" destId="{BEC85D70-5DB3-412C-92C4-69EB9F749FE4}" srcOrd="0" destOrd="0" parTransId="{50D9BB55-F3B4-4FA6-A3A5-9255BFDF8283}" sibTransId="{29633B52-A2F3-47F1-842D-B395EAF417E0}"/>
    <dgm:cxn modelId="{C2808B98-95EE-48CF-99F0-F4CBA873C7BD}" type="presOf" srcId="{BEC85D70-5DB3-412C-92C4-69EB9F749FE4}" destId="{63BD1B95-68E1-4D48-924D-76CABC2BC524}" srcOrd="1" destOrd="0" presId="urn:microsoft.com/office/officeart/2005/8/layout/list1"/>
    <dgm:cxn modelId="{7ADFA19C-1393-4B1C-80EF-A11243B5B28A}" type="presOf" srcId="{57ADCB52-2FE7-4A49-87E7-7ABA51B626AD}" destId="{B39659EA-CF28-456D-A83C-8865C4FAD361}" srcOrd="0" destOrd="1" presId="urn:microsoft.com/office/officeart/2005/8/layout/list1"/>
    <dgm:cxn modelId="{B445D09E-D5D2-4AED-BC2F-2893DF15C43E}" type="presOf" srcId="{C5190DFE-9C31-4D9D-921C-BA34EA209BBE}" destId="{1DBBF6BF-7994-41C1-8A6D-0E2D68A04F92}" srcOrd="0" destOrd="1" presId="urn:microsoft.com/office/officeart/2005/8/layout/list1"/>
    <dgm:cxn modelId="{54B119AE-F737-4C2D-ACDC-52C9AAE19AFB}" srcId="{88DABBC0-9ECD-40C5-858F-67F40D7F0E54}" destId="{6C0AE8F9-348A-44D1-8B7C-483F7AF56BC6}" srcOrd="2" destOrd="0" parTransId="{AA50824A-3BD2-419A-BAE2-428E83546678}" sibTransId="{7AA3A9FC-DC8D-49BD-8156-C66C26AD5259}"/>
    <dgm:cxn modelId="{88A2DDC1-5A73-412D-A324-3D2A949A0335}" srcId="{E413B8A0-C0D6-445D-9A32-61E137D0C7F3}" destId="{57ADCB52-2FE7-4A49-87E7-7ABA51B626AD}" srcOrd="1" destOrd="0" parTransId="{7345A248-BAA7-4B25-9CA3-5EE647FFA074}" sibTransId="{43752A6B-5A2C-4C96-811A-AC56E2704AC7}"/>
    <dgm:cxn modelId="{E4ABB6CD-8E0D-4B3E-B64A-8FE93617F90D}" srcId="{88DABBC0-9ECD-40C5-858F-67F40D7F0E54}" destId="{E413B8A0-C0D6-445D-9A32-61E137D0C7F3}" srcOrd="1" destOrd="0" parTransId="{F4FA743D-58F2-4396-BA3F-CD4ED643A449}" sibTransId="{70FE0B43-6485-4925-8FA0-1290DB996CFE}"/>
    <dgm:cxn modelId="{47C2D8D3-4794-4E7E-80A6-1EFBA42AE4C4}" srcId="{BEC85D70-5DB3-412C-92C4-69EB9F749FE4}" destId="{C5190DFE-9C31-4D9D-921C-BA34EA209BBE}" srcOrd="1" destOrd="0" parTransId="{683F9B29-8ABD-4606-9D53-9418BC00CD9D}" sibTransId="{0084E21B-7A8A-4FE7-A74F-9F68A1CF9142}"/>
    <dgm:cxn modelId="{B36D57D5-50F6-448F-BAA6-86794912321A}" srcId="{BEC85D70-5DB3-412C-92C4-69EB9F749FE4}" destId="{551EC54A-D1DF-4EE5-86B3-7E6A339392A3}" srcOrd="0" destOrd="0" parTransId="{887ACEDD-5BBA-4BFF-A76E-9224DBB40AB2}" sibTransId="{7384804A-27F4-49C4-84E4-16D26FDD4017}"/>
    <dgm:cxn modelId="{11E791E2-1384-45F6-9E32-E335F6552944}" type="presOf" srcId="{6C0AE8F9-348A-44D1-8B7C-483F7AF56BC6}" destId="{6EB0283C-CF0C-476C-9AD1-EDADC54B1EF5}" srcOrd="0" destOrd="0" presId="urn:microsoft.com/office/officeart/2005/8/layout/list1"/>
    <dgm:cxn modelId="{2B6BF8EA-B0A1-423F-826A-CEB4CF86F65B}" type="presOf" srcId="{6C0AE8F9-348A-44D1-8B7C-483F7AF56BC6}" destId="{DE83A8D8-309D-40DE-B837-041D7D8D9869}" srcOrd="1" destOrd="0" presId="urn:microsoft.com/office/officeart/2005/8/layout/list1"/>
    <dgm:cxn modelId="{CDE8DBEB-0139-4667-88E0-2022C979E6E5}" type="presOf" srcId="{129822F8-7399-4F7E-9EF3-584198F8961D}" destId="{B39659EA-CF28-456D-A83C-8865C4FAD361}" srcOrd="0" destOrd="0" presId="urn:microsoft.com/office/officeart/2005/8/layout/list1"/>
    <dgm:cxn modelId="{CEE8F7F1-C4B2-4348-966D-8E3AD2AE2DDE}" type="presOf" srcId="{E413B8A0-C0D6-445D-9A32-61E137D0C7F3}" destId="{DA423AD7-F3F9-448B-8008-680D54B858EB}" srcOrd="1" destOrd="0" presId="urn:microsoft.com/office/officeart/2005/8/layout/list1"/>
    <dgm:cxn modelId="{525540F8-83DB-4818-A7DE-10282AEFC8F0}" type="presOf" srcId="{BEC85D70-5DB3-412C-92C4-69EB9F749FE4}" destId="{AAD1AD67-221D-4CBD-9980-90AFD931F7FB}" srcOrd="0" destOrd="0" presId="urn:microsoft.com/office/officeart/2005/8/layout/list1"/>
    <dgm:cxn modelId="{F996562E-2A72-466A-B0F7-B382BC2D408C}" type="presParOf" srcId="{BA9C0F32-15F8-40C9-822B-75E1B7135762}" destId="{8A7EDA6E-8D67-48AF-8B3F-D427ADC5CB02}" srcOrd="0" destOrd="0" presId="urn:microsoft.com/office/officeart/2005/8/layout/list1"/>
    <dgm:cxn modelId="{BC0CCE0E-493C-4871-9383-B9C6DF459037}" type="presParOf" srcId="{8A7EDA6E-8D67-48AF-8B3F-D427ADC5CB02}" destId="{AAD1AD67-221D-4CBD-9980-90AFD931F7FB}" srcOrd="0" destOrd="0" presId="urn:microsoft.com/office/officeart/2005/8/layout/list1"/>
    <dgm:cxn modelId="{DDE71ED8-EE73-45C6-8072-B042B5680544}" type="presParOf" srcId="{8A7EDA6E-8D67-48AF-8B3F-D427ADC5CB02}" destId="{63BD1B95-68E1-4D48-924D-76CABC2BC524}" srcOrd="1" destOrd="0" presId="urn:microsoft.com/office/officeart/2005/8/layout/list1"/>
    <dgm:cxn modelId="{E4DFE0B0-3168-4AD3-9BDA-0F7DEB80F4DA}" type="presParOf" srcId="{BA9C0F32-15F8-40C9-822B-75E1B7135762}" destId="{7D91B2C7-CE88-49F6-9A11-FA2B7590C5D4}" srcOrd="1" destOrd="0" presId="urn:microsoft.com/office/officeart/2005/8/layout/list1"/>
    <dgm:cxn modelId="{14BF34E3-47F6-4757-9F56-EFA5CE5A0BB4}" type="presParOf" srcId="{BA9C0F32-15F8-40C9-822B-75E1B7135762}" destId="{1DBBF6BF-7994-41C1-8A6D-0E2D68A04F92}" srcOrd="2" destOrd="0" presId="urn:microsoft.com/office/officeart/2005/8/layout/list1"/>
    <dgm:cxn modelId="{03B8674A-87DD-4F79-8A75-E33A2E67CEF1}" type="presParOf" srcId="{BA9C0F32-15F8-40C9-822B-75E1B7135762}" destId="{DA9607A7-9D56-49C4-A8DC-377652711A08}" srcOrd="3" destOrd="0" presId="urn:microsoft.com/office/officeart/2005/8/layout/list1"/>
    <dgm:cxn modelId="{0CBF033D-D209-40F0-AF92-29EDFBB5E7A6}" type="presParOf" srcId="{BA9C0F32-15F8-40C9-822B-75E1B7135762}" destId="{9D529D59-1710-45FF-9AC2-770B2B79DA73}" srcOrd="4" destOrd="0" presId="urn:microsoft.com/office/officeart/2005/8/layout/list1"/>
    <dgm:cxn modelId="{569AD407-2949-4768-98BC-E6505B0EC748}" type="presParOf" srcId="{9D529D59-1710-45FF-9AC2-770B2B79DA73}" destId="{7036F529-799E-421E-B14B-90E1F1E6B361}" srcOrd="0" destOrd="0" presId="urn:microsoft.com/office/officeart/2005/8/layout/list1"/>
    <dgm:cxn modelId="{7E2320A5-8B23-419A-ADAC-EA77CE82E112}" type="presParOf" srcId="{9D529D59-1710-45FF-9AC2-770B2B79DA73}" destId="{DA423AD7-F3F9-448B-8008-680D54B858EB}" srcOrd="1" destOrd="0" presId="urn:microsoft.com/office/officeart/2005/8/layout/list1"/>
    <dgm:cxn modelId="{6E976285-8D14-4EAA-BE0B-6FA2F04392BF}" type="presParOf" srcId="{BA9C0F32-15F8-40C9-822B-75E1B7135762}" destId="{9EFB6F1E-B372-4A0E-8E8E-DDB428F99483}" srcOrd="5" destOrd="0" presId="urn:microsoft.com/office/officeart/2005/8/layout/list1"/>
    <dgm:cxn modelId="{63C47C3E-5752-4C59-8640-4195C7636C8E}" type="presParOf" srcId="{BA9C0F32-15F8-40C9-822B-75E1B7135762}" destId="{B39659EA-CF28-456D-A83C-8865C4FAD361}" srcOrd="6" destOrd="0" presId="urn:microsoft.com/office/officeart/2005/8/layout/list1"/>
    <dgm:cxn modelId="{E6B0EA3A-44D8-4FB8-8232-523693E8AF67}" type="presParOf" srcId="{BA9C0F32-15F8-40C9-822B-75E1B7135762}" destId="{4B53DD63-D80B-4F4F-B0DC-881008BCEC68}" srcOrd="7" destOrd="0" presId="urn:microsoft.com/office/officeart/2005/8/layout/list1"/>
    <dgm:cxn modelId="{EB3FFEB7-1422-4E71-B3DD-CB28447BA753}" type="presParOf" srcId="{BA9C0F32-15F8-40C9-822B-75E1B7135762}" destId="{CD60B19F-B4B6-4E0B-88F9-6DABA3FD3A6E}" srcOrd="8" destOrd="0" presId="urn:microsoft.com/office/officeart/2005/8/layout/list1"/>
    <dgm:cxn modelId="{C7639E09-E1A8-47AF-B525-D60F5499D62B}" type="presParOf" srcId="{CD60B19F-B4B6-4E0B-88F9-6DABA3FD3A6E}" destId="{6EB0283C-CF0C-476C-9AD1-EDADC54B1EF5}" srcOrd="0" destOrd="0" presId="urn:microsoft.com/office/officeart/2005/8/layout/list1"/>
    <dgm:cxn modelId="{2AD4093D-01FD-4F52-9CF9-3E522FBE2320}" type="presParOf" srcId="{CD60B19F-B4B6-4E0B-88F9-6DABA3FD3A6E}" destId="{DE83A8D8-309D-40DE-B837-041D7D8D9869}" srcOrd="1" destOrd="0" presId="urn:microsoft.com/office/officeart/2005/8/layout/list1"/>
    <dgm:cxn modelId="{8EEB2A36-BD08-4854-8620-1E6568081E96}" type="presParOf" srcId="{BA9C0F32-15F8-40C9-822B-75E1B7135762}" destId="{24EE3912-13BD-42E7-B23B-295D18A51539}" srcOrd="9" destOrd="0" presId="urn:microsoft.com/office/officeart/2005/8/layout/list1"/>
    <dgm:cxn modelId="{69A19E57-5C51-4996-839D-389672A6A313}" type="presParOf" srcId="{BA9C0F32-15F8-40C9-822B-75E1B7135762}" destId="{7E893A9C-2992-4AEB-8D02-FE1513A92A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DCABCA-0D8C-437E-B467-F7AAF1EB2B8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2C9669-F692-42E0-8B55-D7A5FC3342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What Went Well</a:t>
          </a:r>
          <a:endParaRPr lang="en-US" dirty="0"/>
        </a:p>
      </dgm:t>
    </dgm:pt>
    <dgm:pt modelId="{015D9380-9396-4919-A73B-CE3900E2285F}" type="parTrans" cxnId="{21EFAFD6-C926-4D12-AF15-E1A828675FBD}">
      <dgm:prSet/>
      <dgm:spPr/>
      <dgm:t>
        <a:bodyPr/>
        <a:lstStyle/>
        <a:p>
          <a:endParaRPr lang="en-US"/>
        </a:p>
      </dgm:t>
    </dgm:pt>
    <dgm:pt modelId="{850B38C3-EDF4-489E-A571-838A7ADEFBF5}" type="sibTrans" cxnId="{21EFAFD6-C926-4D12-AF15-E1A828675FBD}">
      <dgm:prSet/>
      <dgm:spPr/>
      <dgm:t>
        <a:bodyPr/>
        <a:lstStyle/>
        <a:p>
          <a:endParaRPr lang="en-US"/>
        </a:p>
      </dgm:t>
    </dgm:pt>
    <dgm:pt modelId="{E28CAD4B-E995-4241-9853-097A7477BD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Clean dataset &amp; no missing values</a:t>
          </a:r>
          <a:endParaRPr lang="en-US" dirty="0"/>
        </a:p>
      </dgm:t>
    </dgm:pt>
    <dgm:pt modelId="{36F4832E-810B-457D-A93B-223DBAAA8DDC}" type="parTrans" cxnId="{72CAE203-6226-42D1-B174-22F2064572D6}">
      <dgm:prSet/>
      <dgm:spPr/>
      <dgm:t>
        <a:bodyPr/>
        <a:lstStyle/>
        <a:p>
          <a:endParaRPr lang="en-US"/>
        </a:p>
      </dgm:t>
    </dgm:pt>
    <dgm:pt modelId="{263AC129-BC40-4C53-B1E4-1726C9C64F9E}" type="sibTrans" cxnId="{72CAE203-6226-42D1-B174-22F2064572D6}">
      <dgm:prSet/>
      <dgm:spPr/>
      <dgm:t>
        <a:bodyPr/>
        <a:lstStyle/>
        <a:p>
          <a:endParaRPr lang="en-US"/>
        </a:p>
      </dgm:t>
    </dgm:pt>
    <dgm:pt modelId="{5B85618A-18BE-45C0-AB34-CBBF3E3E51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Orange</a:t>
          </a:r>
          <a:endParaRPr lang="en-US" dirty="0"/>
        </a:p>
      </dgm:t>
    </dgm:pt>
    <dgm:pt modelId="{4006491E-7BF9-4268-B2BF-35BB52106E58}" type="parTrans" cxnId="{C8C85601-3580-49CA-B596-D1C180B25014}">
      <dgm:prSet/>
      <dgm:spPr/>
      <dgm:t>
        <a:bodyPr/>
        <a:lstStyle/>
        <a:p>
          <a:endParaRPr lang="en-US"/>
        </a:p>
      </dgm:t>
    </dgm:pt>
    <dgm:pt modelId="{CF6DFCC7-9333-40B4-BF88-4811E57079CD}" type="sibTrans" cxnId="{C8C85601-3580-49CA-B596-D1C180B25014}">
      <dgm:prSet/>
      <dgm:spPr/>
      <dgm:t>
        <a:bodyPr/>
        <a:lstStyle/>
        <a:p>
          <a:endParaRPr lang="en-US"/>
        </a:p>
      </dgm:t>
    </dgm:pt>
    <dgm:pt modelId="{99E3BD8F-1A15-45DE-9F42-8E1ABB76B751}">
      <dgm:prSet/>
      <dgm:spPr/>
      <dgm:t>
        <a:bodyPr/>
        <a:lstStyle/>
        <a:p>
          <a:r>
            <a:rPr lang="en-US" baseline="0" dirty="0"/>
            <a:t>Similar</a:t>
          </a:r>
          <a:endParaRPr lang="en-US" dirty="0"/>
        </a:p>
      </dgm:t>
    </dgm:pt>
    <dgm:pt modelId="{9A59C97A-6472-4BD7-B641-B31A772C7B07}" type="parTrans" cxnId="{6EDF342E-71EB-465E-9312-3869F4C419C2}">
      <dgm:prSet/>
      <dgm:spPr/>
      <dgm:t>
        <a:bodyPr/>
        <a:lstStyle/>
        <a:p>
          <a:endParaRPr lang="en-US"/>
        </a:p>
      </dgm:t>
    </dgm:pt>
    <dgm:pt modelId="{C9ADFEF7-69E6-4A52-8082-7A3132070561}" type="sibTrans" cxnId="{6EDF342E-71EB-465E-9312-3869F4C419C2}">
      <dgm:prSet/>
      <dgm:spPr/>
      <dgm:t>
        <a:bodyPr/>
        <a:lstStyle/>
        <a:p>
          <a:endParaRPr lang="en-US"/>
        </a:p>
      </dgm:t>
    </dgm:pt>
    <dgm:pt modelId="{575302C2-1291-4A3C-9439-C0F6728D9DE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What Did NOT Go Well</a:t>
          </a:r>
          <a:endParaRPr lang="en-US" b="1" i="0" dirty="0"/>
        </a:p>
      </dgm:t>
    </dgm:pt>
    <dgm:pt modelId="{0F2C49E1-D35B-4F7F-9AF9-B43235B95CFF}" type="parTrans" cxnId="{DEB0AC7C-4ED9-4837-8967-1029198E24FD}">
      <dgm:prSet/>
      <dgm:spPr/>
      <dgm:t>
        <a:bodyPr/>
        <a:lstStyle/>
        <a:p>
          <a:endParaRPr lang="en-US"/>
        </a:p>
      </dgm:t>
    </dgm:pt>
    <dgm:pt modelId="{4246D7EC-5A0D-4DCB-B7DB-D979685D6FFD}" type="sibTrans" cxnId="{DEB0AC7C-4ED9-4837-8967-1029198E24FD}">
      <dgm:prSet/>
      <dgm:spPr/>
      <dgm:t>
        <a:bodyPr/>
        <a:lstStyle/>
        <a:p>
          <a:endParaRPr lang="en-US"/>
        </a:p>
      </dgm:t>
    </dgm:pt>
    <dgm:pt modelId="{5EB9B500-9013-479D-AC44-7A32324782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Finding a good dataset is time-consuming</a:t>
          </a:r>
          <a:endParaRPr lang="en-US" dirty="0"/>
        </a:p>
      </dgm:t>
    </dgm:pt>
    <dgm:pt modelId="{899F247F-9759-41FD-A08F-7C8B6775A651}" type="parTrans" cxnId="{AEDF169F-811F-4718-A8A3-8D941E5DF446}">
      <dgm:prSet/>
      <dgm:spPr/>
      <dgm:t>
        <a:bodyPr/>
        <a:lstStyle/>
        <a:p>
          <a:endParaRPr lang="en-US"/>
        </a:p>
      </dgm:t>
    </dgm:pt>
    <dgm:pt modelId="{2AC07CEA-1C03-4923-B470-47985D9AE073}" type="sibTrans" cxnId="{AEDF169F-811F-4718-A8A3-8D941E5DF446}">
      <dgm:prSet/>
      <dgm:spPr/>
      <dgm:t>
        <a:bodyPr/>
        <a:lstStyle/>
        <a:p>
          <a:endParaRPr lang="en-US"/>
        </a:p>
      </dgm:t>
    </dgm:pt>
    <dgm:pt modelId="{0F71FE8F-7951-4001-B05F-D17DCF91C2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My computer crashed a lot of times</a:t>
          </a:r>
          <a:endParaRPr lang="en-US"/>
        </a:p>
      </dgm:t>
    </dgm:pt>
    <dgm:pt modelId="{D805DD3E-3582-481E-BCE4-F3016764615A}" type="parTrans" cxnId="{34E6A3C0-37A3-44F3-B9B9-A5504123CE5E}">
      <dgm:prSet/>
      <dgm:spPr/>
      <dgm:t>
        <a:bodyPr/>
        <a:lstStyle/>
        <a:p>
          <a:endParaRPr lang="en-US"/>
        </a:p>
      </dgm:t>
    </dgm:pt>
    <dgm:pt modelId="{BF165B8F-C9BE-4D4C-ADBB-26EA2A7AA5BE}" type="sibTrans" cxnId="{34E6A3C0-37A3-44F3-B9B9-A5504123CE5E}">
      <dgm:prSet/>
      <dgm:spPr/>
      <dgm:t>
        <a:bodyPr/>
        <a:lstStyle/>
        <a:p>
          <a:endParaRPr lang="en-US"/>
        </a:p>
      </dgm:t>
    </dgm:pt>
    <dgm:pt modelId="{6306D4F9-929E-4A0D-B1FB-537D648347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What I Would Do Differently Next Time</a:t>
          </a:r>
          <a:endParaRPr lang="en-US" dirty="0"/>
        </a:p>
      </dgm:t>
    </dgm:pt>
    <dgm:pt modelId="{7346BEC4-7884-41E4-91BA-32B54EFF4970}" type="parTrans" cxnId="{C81888A1-6E01-4842-AD67-F3D9A681136E}">
      <dgm:prSet/>
      <dgm:spPr/>
      <dgm:t>
        <a:bodyPr/>
        <a:lstStyle/>
        <a:p>
          <a:endParaRPr lang="en-US"/>
        </a:p>
      </dgm:t>
    </dgm:pt>
    <dgm:pt modelId="{1339DF15-E545-43EA-A4B2-2EC4BA4094EA}" type="sibTrans" cxnId="{C81888A1-6E01-4842-AD67-F3D9A681136E}">
      <dgm:prSet/>
      <dgm:spPr/>
      <dgm:t>
        <a:bodyPr/>
        <a:lstStyle/>
        <a:p>
          <a:endParaRPr lang="en-US"/>
        </a:p>
      </dgm:t>
    </dgm:pt>
    <dgm:pt modelId="{ACB9009A-55BB-44D8-8CF5-63F4BD9161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Explore the data more comprehensively</a:t>
          </a:r>
          <a:endParaRPr lang="en-US"/>
        </a:p>
      </dgm:t>
    </dgm:pt>
    <dgm:pt modelId="{58100117-E7CD-45A6-A3A9-72B770BB7BA9}" type="parTrans" cxnId="{59A9AC9D-6036-482A-A431-E91315530257}">
      <dgm:prSet/>
      <dgm:spPr/>
      <dgm:t>
        <a:bodyPr/>
        <a:lstStyle/>
        <a:p>
          <a:endParaRPr lang="en-US"/>
        </a:p>
      </dgm:t>
    </dgm:pt>
    <dgm:pt modelId="{1A5A51B7-C96C-4D8A-81DF-5D090E7DD608}" type="sibTrans" cxnId="{59A9AC9D-6036-482A-A431-E91315530257}">
      <dgm:prSet/>
      <dgm:spPr/>
      <dgm:t>
        <a:bodyPr/>
        <a:lstStyle/>
        <a:p>
          <a:endParaRPr lang="en-US"/>
        </a:p>
      </dgm:t>
    </dgm:pt>
    <dgm:pt modelId="{4417BC7D-7B11-4838-B62C-B1ADCB97F6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Detect the outliers </a:t>
          </a:r>
          <a:endParaRPr lang="en-US"/>
        </a:p>
      </dgm:t>
    </dgm:pt>
    <dgm:pt modelId="{E90B2637-8578-489C-90B6-DE52051B4B29}" type="parTrans" cxnId="{F451441B-7954-42A2-9590-7512A3C938A0}">
      <dgm:prSet/>
      <dgm:spPr/>
      <dgm:t>
        <a:bodyPr/>
        <a:lstStyle/>
        <a:p>
          <a:endParaRPr lang="en-US"/>
        </a:p>
      </dgm:t>
    </dgm:pt>
    <dgm:pt modelId="{4A9E32F6-3BC0-4F2A-B708-DA02B1DE3441}" type="sibTrans" cxnId="{F451441B-7954-42A2-9590-7512A3C938A0}">
      <dgm:prSet/>
      <dgm:spPr/>
      <dgm:t>
        <a:bodyPr/>
        <a:lstStyle/>
        <a:p>
          <a:endParaRPr lang="en-US"/>
        </a:p>
      </dgm:t>
    </dgm:pt>
    <dgm:pt modelId="{B45471FF-0084-4657-98E1-FBC238404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Discretize the Income &amp; Age attributes</a:t>
          </a:r>
          <a:endParaRPr lang="en-US" dirty="0"/>
        </a:p>
      </dgm:t>
    </dgm:pt>
    <dgm:pt modelId="{0858F679-7BF6-4D1F-B24C-2971681C0BB5}" type="parTrans" cxnId="{F8D3B268-E734-4132-8365-AE1ED45A391F}">
      <dgm:prSet/>
      <dgm:spPr/>
      <dgm:t>
        <a:bodyPr/>
        <a:lstStyle/>
        <a:p>
          <a:endParaRPr lang="en-US"/>
        </a:p>
      </dgm:t>
    </dgm:pt>
    <dgm:pt modelId="{390985E7-9356-4056-9CA3-E87FE83CD8E6}" type="sibTrans" cxnId="{F8D3B268-E734-4132-8365-AE1ED45A391F}">
      <dgm:prSet/>
      <dgm:spPr/>
      <dgm:t>
        <a:bodyPr/>
        <a:lstStyle/>
        <a:p>
          <a:endParaRPr lang="en-US"/>
        </a:p>
      </dgm:t>
    </dgm:pt>
    <dgm:pt modelId="{5F38ECC8-30C6-43FE-97BA-8E0146BEAE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Use a different tool with a larger size of dataset</a:t>
          </a:r>
          <a:endParaRPr lang="en-US"/>
        </a:p>
      </dgm:t>
    </dgm:pt>
    <dgm:pt modelId="{FF5A71D5-98C9-4B82-B361-A652E81B24A7}" type="parTrans" cxnId="{0D78402D-1BC7-4119-99C3-890373B9E5E5}">
      <dgm:prSet/>
      <dgm:spPr/>
      <dgm:t>
        <a:bodyPr/>
        <a:lstStyle/>
        <a:p>
          <a:endParaRPr lang="en-US"/>
        </a:p>
      </dgm:t>
    </dgm:pt>
    <dgm:pt modelId="{D3F13F19-DD19-48E0-BA86-D314A24462A8}" type="sibTrans" cxnId="{0D78402D-1BC7-4119-99C3-890373B9E5E5}">
      <dgm:prSet/>
      <dgm:spPr/>
      <dgm:t>
        <a:bodyPr/>
        <a:lstStyle/>
        <a:p>
          <a:endParaRPr lang="en-US"/>
        </a:p>
      </dgm:t>
    </dgm:pt>
    <dgm:pt modelId="{19CEBE92-633B-4DEE-ACE7-FDE9CE39A065}">
      <dgm:prSet/>
      <dgm:spPr/>
      <dgm:t>
        <a:bodyPr/>
        <a:lstStyle/>
        <a:p>
          <a:r>
            <a:rPr lang="en-US" baseline="0" dirty="0"/>
            <a:t>Rich in features and visualizations</a:t>
          </a:r>
          <a:endParaRPr lang="en-US" dirty="0"/>
        </a:p>
      </dgm:t>
    </dgm:pt>
    <dgm:pt modelId="{DF2F3822-34B3-420C-8F1D-660FF31A3F54}" type="parTrans" cxnId="{AAE3EC04-9D34-4C69-A51D-35D7DDDED0B7}">
      <dgm:prSet/>
      <dgm:spPr/>
      <dgm:t>
        <a:bodyPr/>
        <a:lstStyle/>
        <a:p>
          <a:endParaRPr lang="en-US"/>
        </a:p>
      </dgm:t>
    </dgm:pt>
    <dgm:pt modelId="{4751D4F5-6B50-4D89-9FDC-01A20D8F5F1F}" type="sibTrans" cxnId="{AAE3EC04-9D34-4C69-A51D-35D7DDDED0B7}">
      <dgm:prSet/>
      <dgm:spPr/>
      <dgm:t>
        <a:bodyPr/>
        <a:lstStyle/>
        <a:p>
          <a:endParaRPr lang="en-US"/>
        </a:p>
      </dgm:t>
    </dgm:pt>
    <dgm:pt modelId="{0BAB7BED-6155-4269-A0AF-F73D35685C6C}" type="pres">
      <dgm:prSet presAssocID="{64DCABCA-0D8C-437E-B467-F7AAF1EB2B8A}" presName="root" presStyleCnt="0">
        <dgm:presLayoutVars>
          <dgm:dir/>
          <dgm:resizeHandles val="exact"/>
        </dgm:presLayoutVars>
      </dgm:prSet>
      <dgm:spPr/>
    </dgm:pt>
    <dgm:pt modelId="{942AC319-D837-4AA4-ACB6-A2765740A8BA}" type="pres">
      <dgm:prSet presAssocID="{512C9669-F692-42E0-8B55-D7A5FC33420B}" presName="compNode" presStyleCnt="0"/>
      <dgm:spPr/>
    </dgm:pt>
    <dgm:pt modelId="{DD0A2DE0-7DE8-4CFD-8A69-D8D45A9C6B6A}" type="pres">
      <dgm:prSet presAssocID="{512C9669-F692-42E0-8B55-D7A5FC3342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EB4A46B-90FD-40E5-A17A-979A21ADA196}" type="pres">
      <dgm:prSet presAssocID="{512C9669-F692-42E0-8B55-D7A5FC33420B}" presName="iconSpace" presStyleCnt="0"/>
      <dgm:spPr/>
    </dgm:pt>
    <dgm:pt modelId="{1F61C873-A5B7-4732-9D06-3F029D2621BC}" type="pres">
      <dgm:prSet presAssocID="{512C9669-F692-42E0-8B55-D7A5FC33420B}" presName="parTx" presStyleLbl="revTx" presStyleIdx="0" presStyleCnt="6">
        <dgm:presLayoutVars>
          <dgm:chMax val="0"/>
          <dgm:chPref val="0"/>
        </dgm:presLayoutVars>
      </dgm:prSet>
      <dgm:spPr/>
    </dgm:pt>
    <dgm:pt modelId="{3F0FE86B-090C-4586-ABCB-54BC2E82D3FA}" type="pres">
      <dgm:prSet presAssocID="{512C9669-F692-42E0-8B55-D7A5FC33420B}" presName="txSpace" presStyleCnt="0"/>
      <dgm:spPr/>
    </dgm:pt>
    <dgm:pt modelId="{1F1088BF-6E22-4F40-A146-54D6B92F7640}" type="pres">
      <dgm:prSet presAssocID="{512C9669-F692-42E0-8B55-D7A5FC33420B}" presName="desTx" presStyleLbl="revTx" presStyleIdx="1" presStyleCnt="6">
        <dgm:presLayoutVars/>
      </dgm:prSet>
      <dgm:spPr/>
    </dgm:pt>
    <dgm:pt modelId="{1A2E7F7F-9140-40DD-9381-6767A258807C}" type="pres">
      <dgm:prSet presAssocID="{850B38C3-EDF4-489E-A571-838A7ADEFBF5}" presName="sibTrans" presStyleCnt="0"/>
      <dgm:spPr/>
    </dgm:pt>
    <dgm:pt modelId="{7F384481-CB9E-4C00-9C4D-2797BC73C517}" type="pres">
      <dgm:prSet presAssocID="{575302C2-1291-4A3C-9439-C0F6728D9DEE}" presName="compNode" presStyleCnt="0"/>
      <dgm:spPr/>
    </dgm:pt>
    <dgm:pt modelId="{E208ECD3-EACE-4F7C-A95B-16A199BBDDEC}" type="pres">
      <dgm:prSet presAssocID="{575302C2-1291-4A3C-9439-C0F6728D9D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54C00B-8212-4E1A-B015-315D108503B7}" type="pres">
      <dgm:prSet presAssocID="{575302C2-1291-4A3C-9439-C0F6728D9DEE}" presName="iconSpace" presStyleCnt="0"/>
      <dgm:spPr/>
    </dgm:pt>
    <dgm:pt modelId="{F343E6E5-C7C0-4882-804E-113432594E2F}" type="pres">
      <dgm:prSet presAssocID="{575302C2-1291-4A3C-9439-C0F6728D9DEE}" presName="parTx" presStyleLbl="revTx" presStyleIdx="2" presStyleCnt="6">
        <dgm:presLayoutVars>
          <dgm:chMax val="0"/>
          <dgm:chPref val="0"/>
        </dgm:presLayoutVars>
      </dgm:prSet>
      <dgm:spPr/>
    </dgm:pt>
    <dgm:pt modelId="{A3C53B3F-976D-411F-A98B-ABE508DD4959}" type="pres">
      <dgm:prSet presAssocID="{575302C2-1291-4A3C-9439-C0F6728D9DEE}" presName="txSpace" presStyleCnt="0"/>
      <dgm:spPr/>
    </dgm:pt>
    <dgm:pt modelId="{A0FDE058-4E74-4F5F-BFAB-BDCA96AC0FFE}" type="pres">
      <dgm:prSet presAssocID="{575302C2-1291-4A3C-9439-C0F6728D9DEE}" presName="desTx" presStyleLbl="revTx" presStyleIdx="3" presStyleCnt="6">
        <dgm:presLayoutVars/>
      </dgm:prSet>
      <dgm:spPr/>
    </dgm:pt>
    <dgm:pt modelId="{00093A7F-DBA5-4F3E-8D33-3AD40D782DD3}" type="pres">
      <dgm:prSet presAssocID="{4246D7EC-5A0D-4DCB-B7DB-D979685D6FFD}" presName="sibTrans" presStyleCnt="0"/>
      <dgm:spPr/>
    </dgm:pt>
    <dgm:pt modelId="{22A366B8-1788-488F-9357-DDB653142B0F}" type="pres">
      <dgm:prSet presAssocID="{6306D4F9-929E-4A0D-B1FB-537D648347DB}" presName="compNode" presStyleCnt="0"/>
      <dgm:spPr/>
    </dgm:pt>
    <dgm:pt modelId="{492B8061-0474-4372-B4A8-3EE8342D8949}" type="pres">
      <dgm:prSet presAssocID="{6306D4F9-929E-4A0D-B1FB-537D648347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4CAB945-A19C-4820-8653-FBED5FAD1C3C}" type="pres">
      <dgm:prSet presAssocID="{6306D4F9-929E-4A0D-B1FB-537D648347DB}" presName="iconSpace" presStyleCnt="0"/>
      <dgm:spPr/>
    </dgm:pt>
    <dgm:pt modelId="{23983013-B1F5-4957-AECB-BFB78E683B6D}" type="pres">
      <dgm:prSet presAssocID="{6306D4F9-929E-4A0D-B1FB-537D648347DB}" presName="parTx" presStyleLbl="revTx" presStyleIdx="4" presStyleCnt="6">
        <dgm:presLayoutVars>
          <dgm:chMax val="0"/>
          <dgm:chPref val="0"/>
        </dgm:presLayoutVars>
      </dgm:prSet>
      <dgm:spPr/>
    </dgm:pt>
    <dgm:pt modelId="{B22AD6A7-1721-4DC8-B327-C86B7CAE87A5}" type="pres">
      <dgm:prSet presAssocID="{6306D4F9-929E-4A0D-B1FB-537D648347DB}" presName="txSpace" presStyleCnt="0"/>
      <dgm:spPr/>
    </dgm:pt>
    <dgm:pt modelId="{82BEF0A5-5AD2-4B4E-A147-9D4C5133B15F}" type="pres">
      <dgm:prSet presAssocID="{6306D4F9-929E-4A0D-B1FB-537D648347DB}" presName="desTx" presStyleLbl="revTx" presStyleIdx="5" presStyleCnt="6">
        <dgm:presLayoutVars/>
      </dgm:prSet>
      <dgm:spPr/>
    </dgm:pt>
  </dgm:ptLst>
  <dgm:cxnLst>
    <dgm:cxn modelId="{C8C85601-3580-49CA-B596-D1C180B25014}" srcId="{512C9669-F692-42E0-8B55-D7A5FC33420B}" destId="{5B85618A-18BE-45C0-AB34-CBBF3E3E5141}" srcOrd="1" destOrd="0" parTransId="{4006491E-7BF9-4268-B2BF-35BB52106E58}" sibTransId="{CF6DFCC7-9333-40B4-BF88-4811E57079CD}"/>
    <dgm:cxn modelId="{72CAE203-6226-42D1-B174-22F2064572D6}" srcId="{512C9669-F692-42E0-8B55-D7A5FC33420B}" destId="{E28CAD4B-E995-4241-9853-097A7477BD83}" srcOrd="0" destOrd="0" parTransId="{36F4832E-810B-457D-A93B-223DBAAA8DDC}" sibTransId="{263AC129-BC40-4C53-B1E4-1726C9C64F9E}"/>
    <dgm:cxn modelId="{AAE3EC04-9D34-4C69-A51D-35D7DDDED0B7}" srcId="{5B85618A-18BE-45C0-AB34-CBBF3E3E5141}" destId="{19CEBE92-633B-4DEE-ACE7-FDE9CE39A065}" srcOrd="1" destOrd="0" parTransId="{DF2F3822-34B3-420C-8F1D-660FF31A3F54}" sibTransId="{4751D4F5-6B50-4D89-9FDC-01A20D8F5F1F}"/>
    <dgm:cxn modelId="{2A9C1306-2ABB-4AE4-BC58-EF2A8D9B34A4}" type="presOf" srcId="{575302C2-1291-4A3C-9439-C0F6728D9DEE}" destId="{F343E6E5-C7C0-4882-804E-113432594E2F}" srcOrd="0" destOrd="0" presId="urn:microsoft.com/office/officeart/2018/2/layout/IconLabelDescriptionList"/>
    <dgm:cxn modelId="{F451441B-7954-42A2-9590-7512A3C938A0}" srcId="{6306D4F9-929E-4A0D-B1FB-537D648347DB}" destId="{4417BC7D-7B11-4838-B62C-B1ADCB97F618}" srcOrd="1" destOrd="0" parTransId="{E90B2637-8578-489C-90B6-DE52051B4B29}" sibTransId="{4A9E32F6-3BC0-4F2A-B708-DA02B1DE3441}"/>
    <dgm:cxn modelId="{69CB7A20-B328-420C-A3A8-EC74BB7277E1}" type="presOf" srcId="{19CEBE92-633B-4DEE-ACE7-FDE9CE39A065}" destId="{1F1088BF-6E22-4F40-A146-54D6B92F7640}" srcOrd="0" destOrd="3" presId="urn:microsoft.com/office/officeart/2018/2/layout/IconLabelDescriptionList"/>
    <dgm:cxn modelId="{6D83642C-FA3A-4F2F-9418-36F1F9F38399}" type="presOf" srcId="{99E3BD8F-1A15-45DE-9F42-8E1ABB76B751}" destId="{1F1088BF-6E22-4F40-A146-54D6B92F7640}" srcOrd="0" destOrd="2" presId="urn:microsoft.com/office/officeart/2018/2/layout/IconLabelDescriptionList"/>
    <dgm:cxn modelId="{0D78402D-1BC7-4119-99C3-890373B9E5E5}" srcId="{6306D4F9-929E-4A0D-B1FB-537D648347DB}" destId="{5F38ECC8-30C6-43FE-97BA-8E0146BEAE21}" srcOrd="3" destOrd="0" parTransId="{FF5A71D5-98C9-4B82-B361-A652E81B24A7}" sibTransId="{D3F13F19-DD19-48E0-BA86-D314A24462A8}"/>
    <dgm:cxn modelId="{6EDF342E-71EB-465E-9312-3869F4C419C2}" srcId="{5B85618A-18BE-45C0-AB34-CBBF3E3E5141}" destId="{99E3BD8F-1A15-45DE-9F42-8E1ABB76B751}" srcOrd="0" destOrd="0" parTransId="{9A59C97A-6472-4BD7-B641-B31A772C7B07}" sibTransId="{C9ADFEF7-69E6-4A52-8082-7A3132070561}"/>
    <dgm:cxn modelId="{C40F4F38-8ADD-4A33-9EAC-40623419DD3E}" type="presOf" srcId="{0F71FE8F-7951-4001-B05F-D17DCF91C237}" destId="{A0FDE058-4E74-4F5F-BFAB-BDCA96AC0FFE}" srcOrd="0" destOrd="1" presId="urn:microsoft.com/office/officeart/2018/2/layout/IconLabelDescriptionList"/>
    <dgm:cxn modelId="{0FA8FA5F-CE87-46C1-BB6D-E4917DE55F07}" type="presOf" srcId="{5F38ECC8-30C6-43FE-97BA-8E0146BEAE21}" destId="{82BEF0A5-5AD2-4B4E-A147-9D4C5133B15F}" srcOrd="0" destOrd="3" presId="urn:microsoft.com/office/officeart/2018/2/layout/IconLabelDescriptionList"/>
    <dgm:cxn modelId="{F8D3B268-E734-4132-8365-AE1ED45A391F}" srcId="{6306D4F9-929E-4A0D-B1FB-537D648347DB}" destId="{B45471FF-0084-4657-98E1-FBC238404F07}" srcOrd="2" destOrd="0" parTransId="{0858F679-7BF6-4D1F-B24C-2971681C0BB5}" sibTransId="{390985E7-9356-4056-9CA3-E87FE83CD8E6}"/>
    <dgm:cxn modelId="{AFBEFD69-15D5-451A-BDC5-8B325BC29B33}" type="presOf" srcId="{E28CAD4B-E995-4241-9853-097A7477BD83}" destId="{1F1088BF-6E22-4F40-A146-54D6B92F7640}" srcOrd="0" destOrd="0" presId="urn:microsoft.com/office/officeart/2018/2/layout/IconLabelDescriptionList"/>
    <dgm:cxn modelId="{5053F74D-9365-498E-A103-5EC1FBF1B443}" type="presOf" srcId="{6306D4F9-929E-4A0D-B1FB-537D648347DB}" destId="{23983013-B1F5-4957-AECB-BFB78E683B6D}" srcOrd="0" destOrd="0" presId="urn:microsoft.com/office/officeart/2018/2/layout/IconLabelDescriptionList"/>
    <dgm:cxn modelId="{DEB0AC7C-4ED9-4837-8967-1029198E24FD}" srcId="{64DCABCA-0D8C-437E-B467-F7AAF1EB2B8A}" destId="{575302C2-1291-4A3C-9439-C0F6728D9DEE}" srcOrd="1" destOrd="0" parTransId="{0F2C49E1-D35B-4F7F-9AF9-B43235B95CFF}" sibTransId="{4246D7EC-5A0D-4DCB-B7DB-D979685D6FFD}"/>
    <dgm:cxn modelId="{C6740283-1F54-4B9D-A144-4A01E3A698D2}" type="presOf" srcId="{512C9669-F692-42E0-8B55-D7A5FC33420B}" destId="{1F61C873-A5B7-4732-9D06-3F029D2621BC}" srcOrd="0" destOrd="0" presId="urn:microsoft.com/office/officeart/2018/2/layout/IconLabelDescriptionList"/>
    <dgm:cxn modelId="{93525499-A69E-42AE-9CAE-8AA30A31F6A8}" type="presOf" srcId="{5B85618A-18BE-45C0-AB34-CBBF3E3E5141}" destId="{1F1088BF-6E22-4F40-A146-54D6B92F7640}" srcOrd="0" destOrd="1" presId="urn:microsoft.com/office/officeart/2018/2/layout/IconLabelDescriptionList"/>
    <dgm:cxn modelId="{59A9AC9D-6036-482A-A431-E91315530257}" srcId="{6306D4F9-929E-4A0D-B1FB-537D648347DB}" destId="{ACB9009A-55BB-44D8-8CF5-63F4BD9161B8}" srcOrd="0" destOrd="0" parTransId="{58100117-E7CD-45A6-A3A9-72B770BB7BA9}" sibTransId="{1A5A51B7-C96C-4D8A-81DF-5D090E7DD608}"/>
    <dgm:cxn modelId="{AEDF169F-811F-4718-A8A3-8D941E5DF446}" srcId="{575302C2-1291-4A3C-9439-C0F6728D9DEE}" destId="{5EB9B500-9013-479D-AC44-7A3232478277}" srcOrd="0" destOrd="0" parTransId="{899F247F-9759-41FD-A08F-7C8B6775A651}" sibTransId="{2AC07CEA-1C03-4923-B470-47985D9AE073}"/>
    <dgm:cxn modelId="{C81888A1-6E01-4842-AD67-F3D9A681136E}" srcId="{64DCABCA-0D8C-437E-B467-F7AAF1EB2B8A}" destId="{6306D4F9-929E-4A0D-B1FB-537D648347DB}" srcOrd="2" destOrd="0" parTransId="{7346BEC4-7884-41E4-91BA-32B54EFF4970}" sibTransId="{1339DF15-E545-43EA-A4B2-2EC4BA4094EA}"/>
    <dgm:cxn modelId="{96B7D6BB-B27D-4984-8C66-CAD987F85A75}" type="presOf" srcId="{B45471FF-0084-4657-98E1-FBC238404F07}" destId="{82BEF0A5-5AD2-4B4E-A147-9D4C5133B15F}" srcOrd="0" destOrd="2" presId="urn:microsoft.com/office/officeart/2018/2/layout/IconLabelDescriptionList"/>
    <dgm:cxn modelId="{34E6A3C0-37A3-44F3-B9B9-A5504123CE5E}" srcId="{575302C2-1291-4A3C-9439-C0F6728D9DEE}" destId="{0F71FE8F-7951-4001-B05F-D17DCF91C237}" srcOrd="1" destOrd="0" parTransId="{D805DD3E-3582-481E-BCE4-F3016764615A}" sibTransId="{BF165B8F-C9BE-4D4C-ADBB-26EA2A7AA5BE}"/>
    <dgm:cxn modelId="{CF20FDC9-172B-439F-B66B-1DF4F7F28F7E}" type="presOf" srcId="{64DCABCA-0D8C-437E-B467-F7AAF1EB2B8A}" destId="{0BAB7BED-6155-4269-A0AF-F73D35685C6C}" srcOrd="0" destOrd="0" presId="urn:microsoft.com/office/officeart/2018/2/layout/IconLabelDescriptionList"/>
    <dgm:cxn modelId="{21EFAFD6-C926-4D12-AF15-E1A828675FBD}" srcId="{64DCABCA-0D8C-437E-B467-F7AAF1EB2B8A}" destId="{512C9669-F692-42E0-8B55-D7A5FC33420B}" srcOrd="0" destOrd="0" parTransId="{015D9380-9396-4919-A73B-CE3900E2285F}" sibTransId="{850B38C3-EDF4-489E-A571-838A7ADEFBF5}"/>
    <dgm:cxn modelId="{2D0072DD-B923-499C-BF82-24DDEA15F576}" type="presOf" srcId="{5EB9B500-9013-479D-AC44-7A3232478277}" destId="{A0FDE058-4E74-4F5F-BFAB-BDCA96AC0FFE}" srcOrd="0" destOrd="0" presId="urn:microsoft.com/office/officeart/2018/2/layout/IconLabelDescriptionList"/>
    <dgm:cxn modelId="{20E84EE5-6359-4B3C-AED3-A3F0A4694BB6}" type="presOf" srcId="{4417BC7D-7B11-4838-B62C-B1ADCB97F618}" destId="{82BEF0A5-5AD2-4B4E-A147-9D4C5133B15F}" srcOrd="0" destOrd="1" presId="urn:microsoft.com/office/officeart/2018/2/layout/IconLabelDescriptionList"/>
    <dgm:cxn modelId="{614C57F3-0F45-4006-A2E9-F9656D2A7804}" type="presOf" srcId="{ACB9009A-55BB-44D8-8CF5-63F4BD9161B8}" destId="{82BEF0A5-5AD2-4B4E-A147-9D4C5133B15F}" srcOrd="0" destOrd="0" presId="urn:microsoft.com/office/officeart/2018/2/layout/IconLabelDescriptionList"/>
    <dgm:cxn modelId="{BCCC75A8-295C-4654-958E-1605C50F8B4A}" type="presParOf" srcId="{0BAB7BED-6155-4269-A0AF-F73D35685C6C}" destId="{942AC319-D837-4AA4-ACB6-A2765740A8BA}" srcOrd="0" destOrd="0" presId="urn:microsoft.com/office/officeart/2018/2/layout/IconLabelDescriptionList"/>
    <dgm:cxn modelId="{C06C5908-34EB-4E1B-BD6E-F7908F0C27AE}" type="presParOf" srcId="{942AC319-D837-4AA4-ACB6-A2765740A8BA}" destId="{DD0A2DE0-7DE8-4CFD-8A69-D8D45A9C6B6A}" srcOrd="0" destOrd="0" presId="urn:microsoft.com/office/officeart/2018/2/layout/IconLabelDescriptionList"/>
    <dgm:cxn modelId="{EA3E3413-4AB1-4971-9985-E16880A63C12}" type="presParOf" srcId="{942AC319-D837-4AA4-ACB6-A2765740A8BA}" destId="{7EB4A46B-90FD-40E5-A17A-979A21ADA196}" srcOrd="1" destOrd="0" presId="urn:microsoft.com/office/officeart/2018/2/layout/IconLabelDescriptionList"/>
    <dgm:cxn modelId="{09D884BD-E12D-4494-BC6B-83ECE647F519}" type="presParOf" srcId="{942AC319-D837-4AA4-ACB6-A2765740A8BA}" destId="{1F61C873-A5B7-4732-9D06-3F029D2621BC}" srcOrd="2" destOrd="0" presId="urn:microsoft.com/office/officeart/2018/2/layout/IconLabelDescriptionList"/>
    <dgm:cxn modelId="{29D85F0A-1085-4D8E-91F3-4A888F93502C}" type="presParOf" srcId="{942AC319-D837-4AA4-ACB6-A2765740A8BA}" destId="{3F0FE86B-090C-4586-ABCB-54BC2E82D3FA}" srcOrd="3" destOrd="0" presId="urn:microsoft.com/office/officeart/2018/2/layout/IconLabelDescriptionList"/>
    <dgm:cxn modelId="{D954B1F0-E2DB-4912-A3F1-151F6020EFBC}" type="presParOf" srcId="{942AC319-D837-4AA4-ACB6-A2765740A8BA}" destId="{1F1088BF-6E22-4F40-A146-54D6B92F7640}" srcOrd="4" destOrd="0" presId="urn:microsoft.com/office/officeart/2018/2/layout/IconLabelDescriptionList"/>
    <dgm:cxn modelId="{205C3BA9-3E56-469C-A250-D2287AA9397C}" type="presParOf" srcId="{0BAB7BED-6155-4269-A0AF-F73D35685C6C}" destId="{1A2E7F7F-9140-40DD-9381-6767A258807C}" srcOrd="1" destOrd="0" presId="urn:microsoft.com/office/officeart/2018/2/layout/IconLabelDescriptionList"/>
    <dgm:cxn modelId="{52FADB6A-248E-48CE-A564-6D4F179CAF83}" type="presParOf" srcId="{0BAB7BED-6155-4269-A0AF-F73D35685C6C}" destId="{7F384481-CB9E-4C00-9C4D-2797BC73C517}" srcOrd="2" destOrd="0" presId="urn:microsoft.com/office/officeart/2018/2/layout/IconLabelDescriptionList"/>
    <dgm:cxn modelId="{599E7864-8099-4B35-9F31-59B231067783}" type="presParOf" srcId="{7F384481-CB9E-4C00-9C4D-2797BC73C517}" destId="{E208ECD3-EACE-4F7C-A95B-16A199BBDDEC}" srcOrd="0" destOrd="0" presId="urn:microsoft.com/office/officeart/2018/2/layout/IconLabelDescriptionList"/>
    <dgm:cxn modelId="{36E79FC1-4D98-45FD-96ED-068319CDFD70}" type="presParOf" srcId="{7F384481-CB9E-4C00-9C4D-2797BC73C517}" destId="{BA54C00B-8212-4E1A-B015-315D108503B7}" srcOrd="1" destOrd="0" presId="urn:microsoft.com/office/officeart/2018/2/layout/IconLabelDescriptionList"/>
    <dgm:cxn modelId="{614E9B86-684D-44E8-8F6B-10FA654B47C9}" type="presParOf" srcId="{7F384481-CB9E-4C00-9C4D-2797BC73C517}" destId="{F343E6E5-C7C0-4882-804E-113432594E2F}" srcOrd="2" destOrd="0" presId="urn:microsoft.com/office/officeart/2018/2/layout/IconLabelDescriptionList"/>
    <dgm:cxn modelId="{A2213707-88F9-4D24-8D07-5E915122D3AA}" type="presParOf" srcId="{7F384481-CB9E-4C00-9C4D-2797BC73C517}" destId="{A3C53B3F-976D-411F-A98B-ABE508DD4959}" srcOrd="3" destOrd="0" presId="urn:microsoft.com/office/officeart/2018/2/layout/IconLabelDescriptionList"/>
    <dgm:cxn modelId="{DB784C00-331A-44D9-8E53-26A2ABBC0200}" type="presParOf" srcId="{7F384481-CB9E-4C00-9C4D-2797BC73C517}" destId="{A0FDE058-4E74-4F5F-BFAB-BDCA96AC0FFE}" srcOrd="4" destOrd="0" presId="urn:microsoft.com/office/officeart/2018/2/layout/IconLabelDescriptionList"/>
    <dgm:cxn modelId="{C6397F39-6511-4B3E-9B3E-649FB29400D7}" type="presParOf" srcId="{0BAB7BED-6155-4269-A0AF-F73D35685C6C}" destId="{00093A7F-DBA5-4F3E-8D33-3AD40D782DD3}" srcOrd="3" destOrd="0" presId="urn:microsoft.com/office/officeart/2018/2/layout/IconLabelDescriptionList"/>
    <dgm:cxn modelId="{A5875D9A-EEAA-4606-9A2A-48F60E7991E9}" type="presParOf" srcId="{0BAB7BED-6155-4269-A0AF-F73D35685C6C}" destId="{22A366B8-1788-488F-9357-DDB653142B0F}" srcOrd="4" destOrd="0" presId="urn:microsoft.com/office/officeart/2018/2/layout/IconLabelDescriptionList"/>
    <dgm:cxn modelId="{05E3CD79-9EE1-4CB1-9235-3B6CF877CD51}" type="presParOf" srcId="{22A366B8-1788-488F-9357-DDB653142B0F}" destId="{492B8061-0474-4372-B4A8-3EE8342D8949}" srcOrd="0" destOrd="0" presId="urn:microsoft.com/office/officeart/2018/2/layout/IconLabelDescriptionList"/>
    <dgm:cxn modelId="{5B199B2C-CBF4-4185-8E55-E7BD5322EA01}" type="presParOf" srcId="{22A366B8-1788-488F-9357-DDB653142B0F}" destId="{94CAB945-A19C-4820-8653-FBED5FAD1C3C}" srcOrd="1" destOrd="0" presId="urn:microsoft.com/office/officeart/2018/2/layout/IconLabelDescriptionList"/>
    <dgm:cxn modelId="{DAC93417-73BF-4E18-BF08-3A38E1768D2B}" type="presParOf" srcId="{22A366B8-1788-488F-9357-DDB653142B0F}" destId="{23983013-B1F5-4957-AECB-BFB78E683B6D}" srcOrd="2" destOrd="0" presId="urn:microsoft.com/office/officeart/2018/2/layout/IconLabelDescriptionList"/>
    <dgm:cxn modelId="{1662C471-87B4-46FD-9438-D2DFBD81F51B}" type="presParOf" srcId="{22A366B8-1788-488F-9357-DDB653142B0F}" destId="{B22AD6A7-1721-4DC8-B327-C86B7CAE87A5}" srcOrd="3" destOrd="0" presId="urn:microsoft.com/office/officeart/2018/2/layout/IconLabelDescriptionList"/>
    <dgm:cxn modelId="{F7B078BF-3B0C-42CF-B6F1-E0F1F8D91356}" type="presParOf" srcId="{22A366B8-1788-488F-9357-DDB653142B0F}" destId="{82BEF0A5-5AD2-4B4E-A147-9D4C5133B15F}" srcOrd="4" destOrd="0" presId="urn:microsoft.com/office/officeart/2018/2/layout/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BF6BF-7994-41C1-8A6D-0E2D68A04F92}">
      <dsp:nvSpPr>
        <dsp:cNvPr id="0" name=""/>
        <dsp:cNvSpPr/>
      </dsp:nvSpPr>
      <dsp:spPr>
        <a:xfrm>
          <a:off x="0" y="285979"/>
          <a:ext cx="981075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395732" rIns="76142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 dirty="0"/>
            <a:t>The most prevalent –130 million adults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 dirty="0"/>
            <a:t>The most expensive - $1 out of every $4 in US healthcare costs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 dirty="0"/>
            <a:t>→ $237 billion on direct medical costs &amp; $90 billion on reduced productivity</a:t>
          </a:r>
          <a:endParaRPr lang="en-US" sz="1900" kern="1200" dirty="0"/>
        </a:p>
      </dsp:txBody>
      <dsp:txXfrm>
        <a:off x="0" y="285979"/>
        <a:ext cx="9810750" cy="1376550"/>
      </dsp:txXfrm>
    </dsp:sp>
    <dsp:sp modelId="{63BD1B95-68E1-4D48-924D-76CABC2BC524}">
      <dsp:nvSpPr>
        <dsp:cNvPr id="0" name=""/>
        <dsp:cNvSpPr/>
      </dsp:nvSpPr>
      <dsp:spPr>
        <a:xfrm>
          <a:off x="490537" y="5539"/>
          <a:ext cx="6867525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Diabetes is a serious chronic disease - reduce quality of life &amp; life expectancy</a:t>
          </a:r>
          <a:endParaRPr lang="en-US" sz="1900" kern="1200" dirty="0"/>
        </a:p>
      </dsp:txBody>
      <dsp:txXfrm>
        <a:off x="517917" y="32919"/>
        <a:ext cx="6812765" cy="506120"/>
      </dsp:txXfrm>
    </dsp:sp>
    <dsp:sp modelId="{B39659EA-CF28-456D-A83C-8865C4FAD361}">
      <dsp:nvSpPr>
        <dsp:cNvPr id="0" name=""/>
        <dsp:cNvSpPr/>
      </dsp:nvSpPr>
      <dsp:spPr>
        <a:xfrm>
          <a:off x="0" y="2045569"/>
          <a:ext cx="981075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423" tIns="395732" rIns="76142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 dirty="0"/>
            <a:t>Type II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baseline="0" dirty="0"/>
            <a:t>Age, education, income, location, race, and other social determinants of health</a:t>
          </a:r>
          <a:endParaRPr lang="en-US" sz="1900" kern="1200" dirty="0"/>
        </a:p>
      </dsp:txBody>
      <dsp:txXfrm>
        <a:off x="0" y="2045569"/>
        <a:ext cx="9810750" cy="1077300"/>
      </dsp:txXfrm>
    </dsp:sp>
    <dsp:sp modelId="{DA423AD7-F3F9-448B-8008-680D54B858EB}">
      <dsp:nvSpPr>
        <dsp:cNvPr id="0" name=""/>
        <dsp:cNvSpPr/>
      </dsp:nvSpPr>
      <dsp:spPr>
        <a:xfrm>
          <a:off x="490537" y="1765129"/>
          <a:ext cx="6867525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No cure → Early diagnosis </a:t>
          </a:r>
          <a:endParaRPr lang="en-US" sz="1900" kern="1200" dirty="0"/>
        </a:p>
      </dsp:txBody>
      <dsp:txXfrm>
        <a:off x="517917" y="1792509"/>
        <a:ext cx="6812765" cy="506120"/>
      </dsp:txXfrm>
    </dsp:sp>
    <dsp:sp modelId="{7E893A9C-2992-4AEB-8D02-FE1513A92A82}">
      <dsp:nvSpPr>
        <dsp:cNvPr id="0" name=""/>
        <dsp:cNvSpPr/>
      </dsp:nvSpPr>
      <dsp:spPr>
        <a:xfrm>
          <a:off x="0" y="3505909"/>
          <a:ext cx="981075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3A8D8-309D-40DE-B837-041D7D8D9869}">
      <dsp:nvSpPr>
        <dsp:cNvPr id="0" name=""/>
        <dsp:cNvSpPr/>
      </dsp:nvSpPr>
      <dsp:spPr>
        <a:xfrm>
          <a:off x="490537" y="3225469"/>
          <a:ext cx="6867525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9576" tIns="0" rIns="259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Predict - a patient does or does not have type II diabetes disease</a:t>
          </a:r>
          <a:endParaRPr lang="en-US" sz="1900" kern="1200" dirty="0"/>
        </a:p>
      </dsp:txBody>
      <dsp:txXfrm>
        <a:off x="517917" y="3252849"/>
        <a:ext cx="6812765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A2DE0-7DE8-4CFD-8A69-D8D45A9C6B6A}">
      <dsp:nvSpPr>
        <dsp:cNvPr id="0" name=""/>
        <dsp:cNvSpPr/>
      </dsp:nvSpPr>
      <dsp:spPr>
        <a:xfrm>
          <a:off x="1217" y="564039"/>
          <a:ext cx="1051312" cy="1051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1C873-A5B7-4732-9D06-3F029D2621BC}">
      <dsp:nvSpPr>
        <dsp:cNvPr id="0" name=""/>
        <dsp:cNvSpPr/>
      </dsp:nvSpPr>
      <dsp:spPr>
        <a:xfrm>
          <a:off x="1217" y="1724316"/>
          <a:ext cx="3003750" cy="450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baseline="0"/>
            <a:t>What Went Well</a:t>
          </a:r>
          <a:endParaRPr lang="en-US" sz="1600" kern="1200" dirty="0"/>
        </a:p>
      </dsp:txBody>
      <dsp:txXfrm>
        <a:off x="1217" y="1724316"/>
        <a:ext cx="3003750" cy="450562"/>
      </dsp:txXfrm>
    </dsp:sp>
    <dsp:sp modelId="{1F1088BF-6E22-4F40-A146-54D6B92F7640}">
      <dsp:nvSpPr>
        <dsp:cNvPr id="0" name=""/>
        <dsp:cNvSpPr/>
      </dsp:nvSpPr>
      <dsp:spPr>
        <a:xfrm>
          <a:off x="1217" y="2225560"/>
          <a:ext cx="3003750" cy="872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Clean dataset &amp; no missing values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Orange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 dirty="0"/>
            <a:t>Similar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baseline="0" dirty="0"/>
            <a:t>Rich in features and visualizations</a:t>
          </a:r>
          <a:endParaRPr lang="en-US" sz="1200" kern="1200" dirty="0"/>
        </a:p>
      </dsp:txBody>
      <dsp:txXfrm>
        <a:off x="1217" y="2225560"/>
        <a:ext cx="3003750" cy="872546"/>
      </dsp:txXfrm>
    </dsp:sp>
    <dsp:sp modelId="{E208ECD3-EACE-4F7C-A95B-16A199BBDDEC}">
      <dsp:nvSpPr>
        <dsp:cNvPr id="0" name=""/>
        <dsp:cNvSpPr/>
      </dsp:nvSpPr>
      <dsp:spPr>
        <a:xfrm>
          <a:off x="3530624" y="564039"/>
          <a:ext cx="1051312" cy="1051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3E6E5-C7C0-4882-804E-113432594E2F}">
      <dsp:nvSpPr>
        <dsp:cNvPr id="0" name=""/>
        <dsp:cNvSpPr/>
      </dsp:nvSpPr>
      <dsp:spPr>
        <a:xfrm>
          <a:off x="3530624" y="1724316"/>
          <a:ext cx="3003750" cy="450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0" kern="1200" baseline="0"/>
            <a:t>What Did NOT Go Well</a:t>
          </a:r>
          <a:endParaRPr lang="en-US" sz="1600" b="1" i="0" kern="1200" dirty="0"/>
        </a:p>
      </dsp:txBody>
      <dsp:txXfrm>
        <a:off x="3530624" y="1724316"/>
        <a:ext cx="3003750" cy="450562"/>
      </dsp:txXfrm>
    </dsp:sp>
    <dsp:sp modelId="{A0FDE058-4E74-4F5F-BFAB-BDCA96AC0FFE}">
      <dsp:nvSpPr>
        <dsp:cNvPr id="0" name=""/>
        <dsp:cNvSpPr/>
      </dsp:nvSpPr>
      <dsp:spPr>
        <a:xfrm>
          <a:off x="3530624" y="2225560"/>
          <a:ext cx="3003750" cy="872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Finding a good dataset is time-consuming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My computer crashed a lot of times</a:t>
          </a:r>
          <a:endParaRPr lang="en-US" sz="1200" kern="1200"/>
        </a:p>
      </dsp:txBody>
      <dsp:txXfrm>
        <a:off x="3530624" y="2225560"/>
        <a:ext cx="3003750" cy="872546"/>
      </dsp:txXfrm>
    </dsp:sp>
    <dsp:sp modelId="{492B8061-0474-4372-B4A8-3EE8342D8949}">
      <dsp:nvSpPr>
        <dsp:cNvPr id="0" name=""/>
        <dsp:cNvSpPr/>
      </dsp:nvSpPr>
      <dsp:spPr>
        <a:xfrm>
          <a:off x="7060030" y="564039"/>
          <a:ext cx="1051312" cy="1051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83013-B1F5-4957-AECB-BFB78E683B6D}">
      <dsp:nvSpPr>
        <dsp:cNvPr id="0" name=""/>
        <dsp:cNvSpPr/>
      </dsp:nvSpPr>
      <dsp:spPr>
        <a:xfrm>
          <a:off x="7060030" y="1724316"/>
          <a:ext cx="3003750" cy="450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baseline="0"/>
            <a:t>What I Would Do Differently Next Time</a:t>
          </a:r>
          <a:endParaRPr lang="en-US" sz="1600" kern="1200" dirty="0"/>
        </a:p>
      </dsp:txBody>
      <dsp:txXfrm>
        <a:off x="7060030" y="1724316"/>
        <a:ext cx="3003750" cy="450562"/>
      </dsp:txXfrm>
    </dsp:sp>
    <dsp:sp modelId="{82BEF0A5-5AD2-4B4E-A147-9D4C5133B15F}">
      <dsp:nvSpPr>
        <dsp:cNvPr id="0" name=""/>
        <dsp:cNvSpPr/>
      </dsp:nvSpPr>
      <dsp:spPr>
        <a:xfrm>
          <a:off x="7060030" y="2225560"/>
          <a:ext cx="3003750" cy="872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Explore the data more comprehensively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Detect the outliers 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 dirty="0"/>
            <a:t>Discretize the Income &amp; Age attributes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Use a different tool with a larger size of dataset</a:t>
          </a:r>
          <a:endParaRPr lang="en-US" sz="1200" kern="1200"/>
        </a:p>
      </dsp:txBody>
      <dsp:txXfrm>
        <a:off x="7060030" y="2225560"/>
        <a:ext cx="3003750" cy="872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0:04:2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0:15:4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0:18:1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0:20:2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0:37:2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D21F8-AE7D-46BA-BCFE-A200F27A0D7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0E501-1C75-406B-99AE-52B17B81B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0E501-1C75-406B-99AE-52B17B81B8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5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224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1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14,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6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13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294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2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February 14,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70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ustomXml" Target="../ink/ink2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alexteboul/diabetes-health-indicator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027C1-337D-2273-5BE6-61DE0F3DA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79" y="998807"/>
            <a:ext cx="7480297" cy="2606590"/>
          </a:xfrm>
        </p:spPr>
        <p:txBody>
          <a:bodyPr>
            <a:normAutofit/>
          </a:bodyPr>
          <a:lstStyle/>
          <a:p>
            <a:r>
              <a:rPr lang="en-US" sz="6600" dirty="0"/>
              <a:t>Datamining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5D2D1-8C63-2D6B-E597-EB980E801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12" y="3860098"/>
            <a:ext cx="6643829" cy="274320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>
              <a:effectLst/>
              <a:latin typeface="Garamond" panose="020204040303010108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6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DIABETES PREDICTION</a:t>
            </a:r>
          </a:p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Ngoc Oanh Nguyen</a:t>
            </a:r>
            <a:endParaRPr lang="en-US" sz="3200" dirty="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180C385E-CD4C-8DCC-5996-20CC6EE7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60" r="5628" b="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747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3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47" name="Ink 33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8" name="Rectangle 35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7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98D63-5547-B486-B644-1BA94CEB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The business reason</a:t>
            </a:r>
          </a:p>
        </p:txBody>
      </p:sp>
      <p:sp>
        <p:nvSpPr>
          <p:cNvPr id="50" name="Freeform: Shape 39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C8C06E-1A44-5228-6299-790148DA3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207281"/>
              </p:ext>
            </p:extLst>
          </p:nvPr>
        </p:nvGraphicFramePr>
        <p:xfrm>
          <a:off x="1050925" y="2028887"/>
          <a:ext cx="9810750" cy="399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3042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01B97-635A-E5E7-8D81-0DA46B0F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sz="40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7589-3290-5F8A-D871-5C2FE8A9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25" y="2296161"/>
            <a:ext cx="5290744" cy="38460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9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Diabetes Health Indicators Dataset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9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Kaggle.com - </a:t>
            </a:r>
            <a:r>
              <a:rPr lang="en-US" sz="1900" u="none" strike="noStrike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Dataset Link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9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2015 - The Behavioral Risk Factor Surveillance System (BRFSS) - The Centers for Disease Control and Prevention (CDC)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9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253,680 survey responses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9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</a:t>
            </a:r>
            <a:r>
              <a:rPr lang="en-US" sz="19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rget variable </a:t>
            </a:r>
            <a:r>
              <a:rPr lang="en-US" sz="19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19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900" dirty="0" err="1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Diabetes_binary</a:t>
            </a:r>
            <a:r>
              <a:rPr lang="en-US" sz="19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                 0 </a:t>
            </a:r>
            <a:r>
              <a:rPr lang="en-US" sz="19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9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diabetes/ 1 – prediabetes/diabetes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EA673-F717-0CAE-6DA2-B77E91564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25" y="699933"/>
            <a:ext cx="6347985" cy="5458133"/>
          </a:xfrm>
          <a:prstGeom prst="rect">
            <a:avLst/>
          </a:prstGeom>
        </p:spPr>
      </p:pic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B15F-6493-F594-6BBD-42537453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PROCESS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615D98E7-8C3D-3940-B45A-13082353E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465" y="1825625"/>
            <a:ext cx="8815432" cy="47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1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7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9EFCA-BC20-1084-F3B0-3CAD25DA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863" y="5592021"/>
            <a:ext cx="9908274" cy="791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PROCESS</a:t>
            </a:r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781186"/>
            <a:ext cx="5217258" cy="402964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C700A9C2-5B99-488A-8884-76AB40DEF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23294" y="457200"/>
            <a:ext cx="1186379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4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3C9484D-3696-1AF2-9324-5C4B79411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06220" y="964146"/>
            <a:ext cx="4820529" cy="3723859"/>
          </a:xfrm>
          <a:prstGeom prst="rect">
            <a:avLst/>
          </a:prstGeom>
        </p:spPr>
      </p:pic>
      <p:sp>
        <p:nvSpPr>
          <p:cNvPr id="32" name="Freeform: Shape 22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781186"/>
            <a:ext cx="5217258" cy="402964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B1B938D-F136-428F-BAEA-A69ADA053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5513" y="437651"/>
            <a:ext cx="1084027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4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33449DE-6C09-33DA-7633-CBBBB687F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135" y="1052835"/>
            <a:ext cx="4925667" cy="35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3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615D98E7-8C3D-3940-B45A-13082353E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5333" b="-1"/>
          <a:stretch/>
        </p:blipFill>
        <p:spPr>
          <a:xfrm>
            <a:off x="-1121796" y="-1009649"/>
            <a:ext cx="14499281" cy="8155858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61308AD-F95B-4430-886C-40173A45B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0850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63500" dist="127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B8C0BEF-1AD9-4002-9C03-EBFDBBE5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5884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EB15F-6493-F594-6BBD-42537453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436" y="641442"/>
            <a:ext cx="8993875" cy="7682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PROCESS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9" y="25635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5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2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0" name="Ink 2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1" name="Rectangle 24">
            <a:extLst>
              <a:ext uri="{FF2B5EF4-FFF2-40B4-BE49-F238E27FC236}">
                <a16:creationId xmlns:a16="http://schemas.microsoft.com/office/drawing/2014/main" id="{38252547-C30F-4A22-83C6-1B673F623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6">
            <a:extLst>
              <a:ext uri="{FF2B5EF4-FFF2-40B4-BE49-F238E27FC236}">
                <a16:creationId xmlns:a16="http://schemas.microsoft.com/office/drawing/2014/main" id="{D309AC32-4BC6-47AE-9DBD-5CC7652A5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BCBB5-11C6-72BA-6780-06448CA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043" y="5860449"/>
            <a:ext cx="9697914" cy="7398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RESULT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AF6A5D8D-5261-4866-4FD3-F3F8570AD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23872" r="264" b="3683"/>
          <a:stretch/>
        </p:blipFill>
        <p:spPr>
          <a:xfrm>
            <a:off x="0" y="-2"/>
            <a:ext cx="6096000" cy="5279516"/>
          </a:xfrm>
          <a:custGeom>
            <a:avLst/>
            <a:gdLst/>
            <a:ahLst/>
            <a:cxnLst/>
            <a:rect l="l" t="t" r="r" b="b"/>
            <a:pathLst>
              <a:path w="6095999" h="5481433">
                <a:moveTo>
                  <a:pt x="4721174" y="4954056"/>
                </a:moveTo>
                <a:lnTo>
                  <a:pt x="4722109" y="4954261"/>
                </a:lnTo>
                <a:cubicBezTo>
                  <a:pt x="4721144" y="4954888"/>
                  <a:pt x="4718264" y="4955480"/>
                  <a:pt x="4717200" y="4955502"/>
                </a:cubicBezTo>
                <a:close/>
                <a:moveTo>
                  <a:pt x="0" y="0"/>
                </a:moveTo>
                <a:lnTo>
                  <a:pt x="6095999" y="0"/>
                </a:lnTo>
                <a:lnTo>
                  <a:pt x="6095999" y="4797244"/>
                </a:lnTo>
                <a:lnTo>
                  <a:pt x="6073845" y="4791614"/>
                </a:lnTo>
                <a:lnTo>
                  <a:pt x="6068527" y="4793114"/>
                </a:lnTo>
                <a:lnTo>
                  <a:pt x="6048635" y="4792448"/>
                </a:lnTo>
                <a:lnTo>
                  <a:pt x="6041280" y="4800599"/>
                </a:lnTo>
                <a:lnTo>
                  <a:pt x="6010088" y="4805572"/>
                </a:lnTo>
                <a:cubicBezTo>
                  <a:pt x="5998677" y="4806145"/>
                  <a:pt x="5970125" y="4805253"/>
                  <a:pt x="5957373" y="4802014"/>
                </a:cubicBezTo>
                <a:lnTo>
                  <a:pt x="5758916" y="4786693"/>
                </a:lnTo>
                <a:lnTo>
                  <a:pt x="5626958" y="4785694"/>
                </a:lnTo>
                <a:lnTo>
                  <a:pt x="5470904" y="4799383"/>
                </a:lnTo>
                <a:cubicBezTo>
                  <a:pt x="5478132" y="4812102"/>
                  <a:pt x="5439007" y="4798369"/>
                  <a:pt x="5432758" y="4810369"/>
                </a:cubicBezTo>
                <a:cubicBezTo>
                  <a:pt x="5429366" y="4820164"/>
                  <a:pt x="5391825" y="4824737"/>
                  <a:pt x="5381665" y="4827652"/>
                </a:cubicBezTo>
                <a:lnTo>
                  <a:pt x="5261761" y="4847586"/>
                </a:lnTo>
                <a:cubicBezTo>
                  <a:pt x="5251596" y="4847766"/>
                  <a:pt x="5230548" y="4855879"/>
                  <a:pt x="5222960" y="4858447"/>
                </a:cubicBezTo>
                <a:lnTo>
                  <a:pt x="5174659" y="4861366"/>
                </a:lnTo>
                <a:lnTo>
                  <a:pt x="5156552" y="4868419"/>
                </a:lnTo>
                <a:lnTo>
                  <a:pt x="5142597" y="4871738"/>
                </a:lnTo>
                <a:lnTo>
                  <a:pt x="5139593" y="4873789"/>
                </a:lnTo>
                <a:cubicBezTo>
                  <a:pt x="5133874" y="4877734"/>
                  <a:pt x="5128077" y="4881455"/>
                  <a:pt x="5121657" y="4884386"/>
                </a:cubicBezTo>
                <a:cubicBezTo>
                  <a:pt x="5108317" y="4856444"/>
                  <a:pt x="5064854" y="4904710"/>
                  <a:pt x="5065789" y="4877970"/>
                </a:cubicBezTo>
                <a:cubicBezTo>
                  <a:pt x="5028195" y="4889214"/>
                  <a:pt x="5038945" y="4860813"/>
                  <a:pt x="5011511" y="4893964"/>
                </a:cubicBezTo>
                <a:cubicBezTo>
                  <a:pt x="4937023" y="4893590"/>
                  <a:pt x="4916355" y="4880890"/>
                  <a:pt x="4840437" y="4917412"/>
                </a:cubicBezTo>
                <a:cubicBezTo>
                  <a:pt x="4806740" y="4933661"/>
                  <a:pt x="4784107" y="4944543"/>
                  <a:pt x="4762445" y="4944523"/>
                </a:cubicBezTo>
                <a:cubicBezTo>
                  <a:pt x="4741324" y="4948917"/>
                  <a:pt x="4729481" y="4951673"/>
                  <a:pt x="4723183" y="4953324"/>
                </a:cubicBezTo>
                <a:lnTo>
                  <a:pt x="4721174" y="4954056"/>
                </a:lnTo>
                <a:lnTo>
                  <a:pt x="4715524" y="4952810"/>
                </a:lnTo>
                <a:cubicBezTo>
                  <a:pt x="4680149" y="4959602"/>
                  <a:pt x="4524745" y="4960391"/>
                  <a:pt x="4515812" y="4962478"/>
                </a:cubicBezTo>
                <a:cubicBezTo>
                  <a:pt x="4457821" y="4975280"/>
                  <a:pt x="4462661" y="4976003"/>
                  <a:pt x="4428541" y="4972877"/>
                </a:cubicBezTo>
                <a:cubicBezTo>
                  <a:pt x="4423305" y="4969586"/>
                  <a:pt x="4368976" y="4975731"/>
                  <a:pt x="4362874" y="4974191"/>
                </a:cubicBezTo>
                <a:lnTo>
                  <a:pt x="4316964" y="4967733"/>
                </a:lnTo>
                <a:lnTo>
                  <a:pt x="4315107" y="4969042"/>
                </a:lnTo>
                <a:cubicBezTo>
                  <a:pt x="4306125" y="4972333"/>
                  <a:pt x="4299995" y="4972332"/>
                  <a:pt x="4295142" y="4970877"/>
                </a:cubicBezTo>
                <a:lnTo>
                  <a:pt x="4290061" y="4968029"/>
                </a:lnTo>
                <a:lnTo>
                  <a:pt x="4276140" y="4968269"/>
                </a:lnTo>
                <a:lnTo>
                  <a:pt x="4248115" y="4966000"/>
                </a:lnTo>
                <a:lnTo>
                  <a:pt x="4202047" y="4968729"/>
                </a:lnTo>
                <a:cubicBezTo>
                  <a:pt x="4201946" y="4969139"/>
                  <a:pt x="4201844" y="4969548"/>
                  <a:pt x="4201743" y="4969958"/>
                </a:cubicBezTo>
                <a:cubicBezTo>
                  <a:pt x="4200118" y="4972728"/>
                  <a:pt x="4197142" y="4974797"/>
                  <a:pt x="4191247" y="4975459"/>
                </a:cubicBezTo>
                <a:cubicBezTo>
                  <a:pt x="4204214" y="4992339"/>
                  <a:pt x="4161275" y="4990488"/>
                  <a:pt x="4142744" y="4990948"/>
                </a:cubicBezTo>
                <a:cubicBezTo>
                  <a:pt x="4124718" y="4997847"/>
                  <a:pt x="4099100" y="5011106"/>
                  <a:pt x="4083096" y="5016853"/>
                </a:cubicBezTo>
                <a:lnTo>
                  <a:pt x="4074545" y="5017669"/>
                </a:lnTo>
                <a:cubicBezTo>
                  <a:pt x="4074506" y="5017767"/>
                  <a:pt x="4074465" y="5017864"/>
                  <a:pt x="4074426" y="5017961"/>
                </a:cubicBezTo>
                <a:cubicBezTo>
                  <a:pt x="4072679" y="5018726"/>
                  <a:pt x="4069907" y="5019215"/>
                  <a:pt x="4065509" y="5019370"/>
                </a:cubicBezTo>
                <a:lnTo>
                  <a:pt x="4058952" y="5019158"/>
                </a:lnTo>
                <a:lnTo>
                  <a:pt x="4042362" y="5020740"/>
                </a:lnTo>
                <a:lnTo>
                  <a:pt x="4036995" y="5023117"/>
                </a:lnTo>
                <a:lnTo>
                  <a:pt x="4035362" y="5026697"/>
                </a:lnTo>
                <a:lnTo>
                  <a:pt x="4033777" y="5026467"/>
                </a:lnTo>
                <a:cubicBezTo>
                  <a:pt x="4021426" y="5021719"/>
                  <a:pt x="4016875" y="5013541"/>
                  <a:pt x="4004536" y="5038738"/>
                </a:cubicBezTo>
                <a:cubicBezTo>
                  <a:pt x="3976669" y="5031840"/>
                  <a:pt x="3972979" y="5046807"/>
                  <a:pt x="3936845" y="5055782"/>
                </a:cubicBezTo>
                <a:cubicBezTo>
                  <a:pt x="3920508" y="5048241"/>
                  <a:pt x="3908537" y="5052819"/>
                  <a:pt x="3897274" y="5061303"/>
                </a:cubicBezTo>
                <a:cubicBezTo>
                  <a:pt x="3861094" y="5060819"/>
                  <a:pt x="3829629" y="5074361"/>
                  <a:pt x="3789759" y="5081062"/>
                </a:cubicBezTo>
                <a:cubicBezTo>
                  <a:pt x="3741009" y="5095421"/>
                  <a:pt x="3725131" y="5097351"/>
                  <a:pt x="3682512" y="5104419"/>
                </a:cubicBezTo>
                <a:lnTo>
                  <a:pt x="3610034" y="5135927"/>
                </a:lnTo>
                <a:lnTo>
                  <a:pt x="3603854" y="5134597"/>
                </a:lnTo>
                <a:cubicBezTo>
                  <a:pt x="3599582" y="5133993"/>
                  <a:pt x="3596728" y="5133993"/>
                  <a:pt x="3594735" y="5134437"/>
                </a:cubicBezTo>
                <a:lnTo>
                  <a:pt x="3594500" y="5134700"/>
                </a:lnTo>
                <a:lnTo>
                  <a:pt x="3585977" y="5134026"/>
                </a:lnTo>
                <a:cubicBezTo>
                  <a:pt x="3571625" y="5132277"/>
                  <a:pt x="3549391" y="5146140"/>
                  <a:pt x="3536134" y="5143496"/>
                </a:cubicBezTo>
                <a:cubicBezTo>
                  <a:pt x="3513942" y="5147690"/>
                  <a:pt x="3488624" y="5141573"/>
                  <a:pt x="3473222" y="5147070"/>
                </a:cubicBezTo>
                <a:lnTo>
                  <a:pt x="3400727" y="5158833"/>
                </a:lnTo>
                <a:lnTo>
                  <a:pt x="3363887" y="5142282"/>
                </a:lnTo>
                <a:cubicBezTo>
                  <a:pt x="3359858" y="5140038"/>
                  <a:pt x="3353996" y="5138986"/>
                  <a:pt x="3344025" y="5140640"/>
                </a:cubicBezTo>
                <a:lnTo>
                  <a:pt x="3341697" y="5141592"/>
                </a:lnTo>
                <a:cubicBezTo>
                  <a:pt x="3336379" y="5139179"/>
                  <a:pt x="3295545" y="5138076"/>
                  <a:pt x="3262355" y="5135854"/>
                </a:cubicBezTo>
                <a:cubicBezTo>
                  <a:pt x="3209723" y="5133568"/>
                  <a:pt x="3203389" y="5125785"/>
                  <a:pt x="3142555" y="5128263"/>
                </a:cubicBezTo>
                <a:cubicBezTo>
                  <a:pt x="3082690" y="5127063"/>
                  <a:pt x="3072288" y="5121199"/>
                  <a:pt x="3030290" y="5125682"/>
                </a:cubicBezTo>
                <a:lnTo>
                  <a:pt x="2781568" y="5104377"/>
                </a:lnTo>
                <a:cubicBezTo>
                  <a:pt x="2719298" y="5077377"/>
                  <a:pt x="2717601" y="5107223"/>
                  <a:pt x="2646526" y="5094091"/>
                </a:cubicBezTo>
                <a:cubicBezTo>
                  <a:pt x="2582515" y="5152608"/>
                  <a:pt x="2608700" y="5115245"/>
                  <a:pt x="2568027" y="5119711"/>
                </a:cubicBezTo>
                <a:lnTo>
                  <a:pt x="2443254" y="5106139"/>
                </a:lnTo>
                <a:cubicBezTo>
                  <a:pt x="2411580" y="5089971"/>
                  <a:pt x="2354026" y="5119348"/>
                  <a:pt x="2315111" y="5097872"/>
                </a:cubicBezTo>
                <a:cubicBezTo>
                  <a:pt x="2275999" y="5097347"/>
                  <a:pt x="2233181" y="5101443"/>
                  <a:pt x="2208577" y="5102981"/>
                </a:cubicBezTo>
                <a:cubicBezTo>
                  <a:pt x="2171835" y="5106552"/>
                  <a:pt x="2129867" y="5115272"/>
                  <a:pt x="2094664" y="5119297"/>
                </a:cubicBezTo>
                <a:cubicBezTo>
                  <a:pt x="2077538" y="5106010"/>
                  <a:pt x="2045551" y="5127786"/>
                  <a:pt x="1997355" y="5127127"/>
                </a:cubicBezTo>
                <a:cubicBezTo>
                  <a:pt x="1978702" y="5111850"/>
                  <a:pt x="1964848" y="5126869"/>
                  <a:pt x="1928171" y="5105701"/>
                </a:cubicBezTo>
                <a:cubicBezTo>
                  <a:pt x="1926357" y="5107451"/>
                  <a:pt x="1924159" y="5109039"/>
                  <a:pt x="1921649" y="5110418"/>
                </a:cubicBezTo>
                <a:cubicBezTo>
                  <a:pt x="1907075" y="5118418"/>
                  <a:pt x="1885327" y="5117722"/>
                  <a:pt x="1873079" y="5108861"/>
                </a:cubicBezTo>
                <a:cubicBezTo>
                  <a:pt x="1843562" y="5094451"/>
                  <a:pt x="1814689" y="5086858"/>
                  <a:pt x="1786654" y="5081892"/>
                </a:cubicBezTo>
                <a:lnTo>
                  <a:pt x="1738203" y="5086824"/>
                </a:lnTo>
                <a:cubicBezTo>
                  <a:pt x="1719607" y="5090305"/>
                  <a:pt x="1696660" y="5099004"/>
                  <a:pt x="1675070" y="5102786"/>
                </a:cubicBezTo>
                <a:cubicBezTo>
                  <a:pt x="1652707" y="5103963"/>
                  <a:pt x="1628633" y="5097514"/>
                  <a:pt x="1608668" y="5109520"/>
                </a:cubicBezTo>
                <a:cubicBezTo>
                  <a:pt x="1569685" y="5120920"/>
                  <a:pt x="1524372" y="5101241"/>
                  <a:pt x="1496109" y="5134504"/>
                </a:cubicBezTo>
                <a:cubicBezTo>
                  <a:pt x="1418280" y="5148865"/>
                  <a:pt x="1264075" y="5168405"/>
                  <a:pt x="1149978" y="5182770"/>
                </a:cubicBezTo>
                <a:cubicBezTo>
                  <a:pt x="1078957" y="5188536"/>
                  <a:pt x="1007437" y="5178884"/>
                  <a:pt x="948731" y="5180422"/>
                </a:cubicBezTo>
                <a:cubicBezTo>
                  <a:pt x="943263" y="5177153"/>
                  <a:pt x="864621" y="5193495"/>
                  <a:pt x="858268" y="5191980"/>
                </a:cubicBezTo>
                <a:lnTo>
                  <a:pt x="837539" y="5190795"/>
                </a:lnTo>
                <a:cubicBezTo>
                  <a:pt x="828231" y="5194124"/>
                  <a:pt x="821861" y="5194148"/>
                  <a:pt x="816808" y="5192713"/>
                </a:cubicBezTo>
                <a:lnTo>
                  <a:pt x="811505" y="5189887"/>
                </a:lnTo>
                <a:lnTo>
                  <a:pt x="797040" y="5190185"/>
                </a:lnTo>
                <a:lnTo>
                  <a:pt x="767900" y="5188030"/>
                </a:lnTo>
                <a:lnTo>
                  <a:pt x="763052" y="5190199"/>
                </a:lnTo>
                <a:lnTo>
                  <a:pt x="720046" y="5190951"/>
                </a:lnTo>
                <a:cubicBezTo>
                  <a:pt x="719946" y="5191362"/>
                  <a:pt x="719842" y="5191773"/>
                  <a:pt x="719741" y="5192184"/>
                </a:cubicBezTo>
                <a:cubicBezTo>
                  <a:pt x="718073" y="5194959"/>
                  <a:pt x="714995" y="5197041"/>
                  <a:pt x="708874" y="5197726"/>
                </a:cubicBezTo>
                <a:cubicBezTo>
                  <a:pt x="688383" y="5205624"/>
                  <a:pt x="618516" y="5232164"/>
                  <a:pt x="596791" y="5239570"/>
                </a:cubicBezTo>
                <a:cubicBezTo>
                  <a:pt x="586281" y="5240155"/>
                  <a:pt x="582713" y="5241759"/>
                  <a:pt x="578534" y="5242160"/>
                </a:cubicBezTo>
                <a:lnTo>
                  <a:pt x="571716" y="5241975"/>
                </a:lnTo>
                <a:cubicBezTo>
                  <a:pt x="549478" y="5248132"/>
                  <a:pt x="473048" y="5271969"/>
                  <a:pt x="445098" y="5279105"/>
                </a:cubicBezTo>
                <a:cubicBezTo>
                  <a:pt x="428064" y="5271634"/>
                  <a:pt x="415659" y="5276260"/>
                  <a:pt x="404014" y="5284790"/>
                </a:cubicBezTo>
                <a:cubicBezTo>
                  <a:pt x="366417" y="5284457"/>
                  <a:pt x="333819" y="5298130"/>
                  <a:pt x="292434" y="5304997"/>
                </a:cubicBezTo>
                <a:lnTo>
                  <a:pt x="118380" y="5355576"/>
                </a:lnTo>
                <a:cubicBezTo>
                  <a:pt x="72228" y="5364471"/>
                  <a:pt x="35254" y="5357009"/>
                  <a:pt x="15525" y="5358364"/>
                </a:cubicBezTo>
                <a:lnTo>
                  <a:pt x="1" y="5363704"/>
                </a:lnTo>
                <a:lnTo>
                  <a:pt x="1" y="5481433"/>
                </a:lnTo>
                <a:lnTo>
                  <a:pt x="0" y="5481433"/>
                </a:lnTo>
                <a:close/>
              </a:path>
            </a:pathLst>
          </a:cu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D875FB6-14DE-7B8A-6A3E-0B849451DC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" r="10281" b="-7133"/>
          <a:stretch/>
        </p:blipFill>
        <p:spPr>
          <a:xfrm>
            <a:off x="4686300" y="-2"/>
            <a:ext cx="7505700" cy="6342654"/>
          </a:xfrm>
          <a:custGeom>
            <a:avLst/>
            <a:gdLst/>
            <a:ahLst/>
            <a:cxnLst/>
            <a:rect l="l" t="t" r="r" b="b"/>
            <a:pathLst>
              <a:path w="6088058" h="5909518">
                <a:moveTo>
                  <a:pt x="0" y="0"/>
                </a:moveTo>
                <a:lnTo>
                  <a:pt x="6088058" y="0"/>
                </a:lnTo>
                <a:lnTo>
                  <a:pt x="6088058" y="5780407"/>
                </a:lnTo>
                <a:lnTo>
                  <a:pt x="6044861" y="5796240"/>
                </a:lnTo>
                <a:cubicBezTo>
                  <a:pt x="6030657" y="5798401"/>
                  <a:pt x="5997590" y="5852297"/>
                  <a:pt x="5984162" y="5850767"/>
                </a:cubicBezTo>
                <a:cubicBezTo>
                  <a:pt x="5882189" y="5874349"/>
                  <a:pt x="5871362" y="5896856"/>
                  <a:pt x="5821886" y="5885154"/>
                </a:cubicBezTo>
                <a:cubicBezTo>
                  <a:pt x="5776780" y="5883480"/>
                  <a:pt x="5832862" y="5919521"/>
                  <a:pt x="5798611" y="5906790"/>
                </a:cubicBezTo>
                <a:cubicBezTo>
                  <a:pt x="5764360" y="5894058"/>
                  <a:pt x="5640092" y="5832094"/>
                  <a:pt x="5616380" y="5808764"/>
                </a:cubicBezTo>
                <a:cubicBezTo>
                  <a:pt x="5592668" y="5785435"/>
                  <a:pt x="5531913" y="5808370"/>
                  <a:pt x="5489367" y="5766815"/>
                </a:cubicBezTo>
                <a:lnTo>
                  <a:pt x="5420471" y="5691937"/>
                </a:lnTo>
                <a:cubicBezTo>
                  <a:pt x="5372275" y="5690149"/>
                  <a:pt x="5411336" y="5655729"/>
                  <a:pt x="5366693" y="5639652"/>
                </a:cubicBezTo>
                <a:cubicBezTo>
                  <a:pt x="5321568" y="5638064"/>
                  <a:pt x="5312022" y="5587404"/>
                  <a:pt x="5273713" y="5579634"/>
                </a:cubicBezTo>
                <a:cubicBezTo>
                  <a:pt x="5258318" y="5585541"/>
                  <a:pt x="5192329" y="5531945"/>
                  <a:pt x="5177970" y="5521377"/>
                </a:cubicBezTo>
                <a:cubicBezTo>
                  <a:pt x="5135914" y="5522737"/>
                  <a:pt x="5125974" y="5513135"/>
                  <a:pt x="5099085" y="5500856"/>
                </a:cubicBezTo>
                <a:cubicBezTo>
                  <a:pt x="5068087" y="5529933"/>
                  <a:pt x="5075650" y="5504588"/>
                  <a:pt x="5047409" y="5501487"/>
                </a:cubicBezTo>
                <a:cubicBezTo>
                  <a:pt x="5029907" y="5497935"/>
                  <a:pt x="5006604" y="5493892"/>
                  <a:pt x="4989936" y="5492457"/>
                </a:cubicBezTo>
                <a:cubicBezTo>
                  <a:pt x="4961494" y="5492746"/>
                  <a:pt x="4933907" y="5475011"/>
                  <a:pt x="4934954" y="5489644"/>
                </a:cubicBezTo>
                <a:cubicBezTo>
                  <a:pt x="4911785" y="5492102"/>
                  <a:pt x="4886006" y="5496180"/>
                  <a:pt x="4855061" y="5494288"/>
                </a:cubicBezTo>
                <a:cubicBezTo>
                  <a:pt x="4789366" y="5458325"/>
                  <a:pt x="4819289" y="5494022"/>
                  <a:pt x="4761722" y="5481514"/>
                </a:cubicBezTo>
                <a:cubicBezTo>
                  <a:pt x="4710647" y="5469440"/>
                  <a:pt x="4611076" y="5437145"/>
                  <a:pt x="4548617" y="5421842"/>
                </a:cubicBezTo>
                <a:cubicBezTo>
                  <a:pt x="4520447" y="5417141"/>
                  <a:pt x="4462604" y="5406781"/>
                  <a:pt x="4423278" y="5402075"/>
                </a:cubicBezTo>
                <a:cubicBezTo>
                  <a:pt x="4399462" y="5403559"/>
                  <a:pt x="4377831" y="5390433"/>
                  <a:pt x="4349982" y="5400066"/>
                </a:cubicBezTo>
                <a:cubicBezTo>
                  <a:pt x="4340537" y="5404009"/>
                  <a:pt x="4313282" y="5403221"/>
                  <a:pt x="4287866" y="5396310"/>
                </a:cubicBezTo>
                <a:cubicBezTo>
                  <a:pt x="4278828" y="5404323"/>
                  <a:pt x="4251865" y="5395865"/>
                  <a:pt x="4240853" y="5395714"/>
                </a:cubicBezTo>
                <a:cubicBezTo>
                  <a:pt x="4227587" y="5402265"/>
                  <a:pt x="4178742" y="5393413"/>
                  <a:pt x="4165099" y="5386193"/>
                </a:cubicBezTo>
                <a:lnTo>
                  <a:pt x="4030498" y="5374951"/>
                </a:lnTo>
                <a:lnTo>
                  <a:pt x="3986167" y="5372905"/>
                </a:lnTo>
                <a:cubicBezTo>
                  <a:pt x="3978568" y="5374925"/>
                  <a:pt x="3950861" y="5373629"/>
                  <a:pt x="3943238" y="5374530"/>
                </a:cubicBezTo>
                <a:cubicBezTo>
                  <a:pt x="3902459" y="5364668"/>
                  <a:pt x="3888395" y="5364190"/>
                  <a:pt x="3864017" y="5359382"/>
                </a:cubicBezTo>
                <a:cubicBezTo>
                  <a:pt x="3822981" y="5359243"/>
                  <a:pt x="3792742" y="5362367"/>
                  <a:pt x="3751790" y="5352774"/>
                </a:cubicBezTo>
                <a:lnTo>
                  <a:pt x="3632307" y="5333045"/>
                </a:lnTo>
                <a:cubicBezTo>
                  <a:pt x="3579057" y="5342404"/>
                  <a:pt x="3506036" y="5334209"/>
                  <a:pt x="3488505" y="5321895"/>
                </a:cubicBezTo>
                <a:cubicBezTo>
                  <a:pt x="3422953" y="5307957"/>
                  <a:pt x="3319430" y="5282449"/>
                  <a:pt x="3247050" y="5277275"/>
                </a:cubicBezTo>
                <a:lnTo>
                  <a:pt x="3135368" y="5226598"/>
                </a:lnTo>
                <a:lnTo>
                  <a:pt x="3098808" y="5216757"/>
                </a:lnTo>
                <a:lnTo>
                  <a:pt x="3093244" y="5207737"/>
                </a:lnTo>
                <a:lnTo>
                  <a:pt x="3055230" y="5196800"/>
                </a:lnTo>
                <a:lnTo>
                  <a:pt x="3054208" y="5197840"/>
                </a:lnTo>
                <a:cubicBezTo>
                  <a:pt x="3051046" y="5199920"/>
                  <a:pt x="3047083" y="5200986"/>
                  <a:pt x="3041317" y="5199957"/>
                </a:cubicBezTo>
                <a:cubicBezTo>
                  <a:pt x="3042864" y="5218980"/>
                  <a:pt x="3034954" y="5206006"/>
                  <a:pt x="3017811" y="5201291"/>
                </a:cubicBezTo>
                <a:cubicBezTo>
                  <a:pt x="3016390" y="5229784"/>
                  <a:pt x="2972116" y="5196164"/>
                  <a:pt x="2957452" y="5209408"/>
                </a:cubicBezTo>
                <a:lnTo>
                  <a:pt x="2909485" y="5206201"/>
                </a:lnTo>
                <a:lnTo>
                  <a:pt x="2909200" y="5206435"/>
                </a:lnTo>
                <a:cubicBezTo>
                  <a:pt x="2907145" y="5206650"/>
                  <a:pt x="2904326" y="5206330"/>
                  <a:pt x="2900231" y="5205253"/>
                </a:cubicBezTo>
                <a:lnTo>
                  <a:pt x="2894393" y="5203241"/>
                </a:lnTo>
                <a:lnTo>
                  <a:pt x="2878336" y="5200091"/>
                </a:lnTo>
                <a:lnTo>
                  <a:pt x="2872010" y="5200775"/>
                </a:lnTo>
                <a:lnTo>
                  <a:pt x="2867047" y="5202947"/>
                </a:lnTo>
                <a:cubicBezTo>
                  <a:pt x="2858692" y="5195184"/>
                  <a:pt x="2859519" y="5186448"/>
                  <a:pt x="2832987" y="5206060"/>
                </a:cubicBezTo>
                <a:cubicBezTo>
                  <a:pt x="2802033" y="5205064"/>
                  <a:pt x="2693302" y="5190755"/>
                  <a:pt x="2656443" y="5187283"/>
                </a:cubicBezTo>
                <a:cubicBezTo>
                  <a:pt x="2623821" y="5176816"/>
                  <a:pt x="2652196" y="5190154"/>
                  <a:pt x="2611846" y="5185231"/>
                </a:cubicBezTo>
                <a:cubicBezTo>
                  <a:pt x="2575608" y="5166158"/>
                  <a:pt x="2543144" y="5182209"/>
                  <a:pt x="2500070" y="5176862"/>
                </a:cubicBezTo>
                <a:lnTo>
                  <a:pt x="2429229" y="5191353"/>
                </a:lnTo>
                <a:lnTo>
                  <a:pt x="2414982" y="5185578"/>
                </a:lnTo>
                <a:lnTo>
                  <a:pt x="2410166" y="5182648"/>
                </a:lnTo>
                <a:cubicBezTo>
                  <a:pt x="2406648" y="5180913"/>
                  <a:pt x="2404047" y="5180121"/>
                  <a:pt x="2401967" y="5179975"/>
                </a:cubicBezTo>
                <a:lnTo>
                  <a:pt x="2401593" y="5180149"/>
                </a:lnTo>
                <a:lnTo>
                  <a:pt x="2394248" y="5177172"/>
                </a:lnTo>
                <a:lnTo>
                  <a:pt x="2271181" y="5163462"/>
                </a:lnTo>
                <a:cubicBezTo>
                  <a:pt x="2266023" y="5161485"/>
                  <a:pt x="2261732" y="5161824"/>
                  <a:pt x="2257798" y="5163272"/>
                </a:cubicBezTo>
                <a:lnTo>
                  <a:pt x="2256371" y="5164093"/>
                </a:lnTo>
                <a:lnTo>
                  <a:pt x="2224103" y="5147087"/>
                </a:lnTo>
                <a:lnTo>
                  <a:pt x="2218431" y="5146768"/>
                </a:lnTo>
                <a:lnTo>
                  <a:pt x="2199172" y="5133202"/>
                </a:lnTo>
                <a:lnTo>
                  <a:pt x="2188275" y="5127517"/>
                </a:lnTo>
                <a:lnTo>
                  <a:pt x="2187148" y="5123179"/>
                </a:lnTo>
                <a:cubicBezTo>
                  <a:pt x="2184844" y="5120011"/>
                  <a:pt x="2180150" y="5117425"/>
                  <a:pt x="2170074" y="5116174"/>
                </a:cubicBezTo>
                <a:lnTo>
                  <a:pt x="2167375" y="5116398"/>
                </a:lnTo>
                <a:lnTo>
                  <a:pt x="2156032" y="5106788"/>
                </a:lnTo>
                <a:cubicBezTo>
                  <a:pt x="2152858" y="5103029"/>
                  <a:pt x="2150646" y="5098849"/>
                  <a:pt x="2149833" y="5094104"/>
                </a:cubicBezTo>
                <a:cubicBezTo>
                  <a:pt x="2085826" y="5096942"/>
                  <a:pt x="2051129" y="5063627"/>
                  <a:pt x="1994270" y="5049035"/>
                </a:cubicBezTo>
                <a:cubicBezTo>
                  <a:pt x="1929466" y="5026440"/>
                  <a:pt x="1871069" y="5005707"/>
                  <a:pt x="1809406" y="5008055"/>
                </a:cubicBezTo>
                <a:cubicBezTo>
                  <a:pt x="1739118" y="4993496"/>
                  <a:pt x="1684964" y="4991317"/>
                  <a:pt x="1622743" y="4982948"/>
                </a:cubicBezTo>
                <a:lnTo>
                  <a:pt x="1518345" y="4986337"/>
                </a:lnTo>
                <a:lnTo>
                  <a:pt x="1431541" y="4980647"/>
                </a:lnTo>
                <a:lnTo>
                  <a:pt x="1423569" y="4978154"/>
                </a:lnTo>
                <a:cubicBezTo>
                  <a:pt x="1417991" y="4976847"/>
                  <a:pt x="1414171" y="4976505"/>
                  <a:pt x="1411410" y="4976851"/>
                </a:cubicBezTo>
                <a:lnTo>
                  <a:pt x="1411038" y="4977170"/>
                </a:lnTo>
                <a:lnTo>
                  <a:pt x="1399793" y="4975264"/>
                </a:lnTo>
                <a:cubicBezTo>
                  <a:pt x="1380984" y="4971244"/>
                  <a:pt x="1326526" y="4988248"/>
                  <a:pt x="1309389" y="4983178"/>
                </a:cubicBezTo>
                <a:cubicBezTo>
                  <a:pt x="1278787" y="4986058"/>
                  <a:pt x="1237988" y="4987137"/>
                  <a:pt x="1216178" y="4992546"/>
                </a:cubicBezTo>
                <a:lnTo>
                  <a:pt x="1214851" y="4993953"/>
                </a:lnTo>
                <a:lnTo>
                  <a:pt x="1122558" y="4969302"/>
                </a:lnTo>
                <a:lnTo>
                  <a:pt x="1105100" y="4964860"/>
                </a:lnTo>
                <a:lnTo>
                  <a:pt x="1101002" y="4959628"/>
                </a:lnTo>
                <a:cubicBezTo>
                  <a:pt x="1096110" y="4956189"/>
                  <a:pt x="1088504" y="4954100"/>
                  <a:pt x="1074806" y="4955090"/>
                </a:cubicBezTo>
                <a:lnTo>
                  <a:pt x="1000986" y="4943152"/>
                </a:lnTo>
                <a:cubicBezTo>
                  <a:pt x="965146" y="4942197"/>
                  <a:pt x="954187" y="4941243"/>
                  <a:pt x="922494" y="4943517"/>
                </a:cubicBezTo>
                <a:cubicBezTo>
                  <a:pt x="841526" y="4932837"/>
                  <a:pt x="847643" y="4909243"/>
                  <a:pt x="808144" y="4914709"/>
                </a:cubicBezTo>
                <a:cubicBezTo>
                  <a:pt x="775920" y="4919794"/>
                  <a:pt x="691987" y="4901171"/>
                  <a:pt x="612220" y="4887415"/>
                </a:cubicBezTo>
                <a:cubicBezTo>
                  <a:pt x="553104" y="4878184"/>
                  <a:pt x="532104" y="4864417"/>
                  <a:pt x="453453" y="4859320"/>
                </a:cubicBezTo>
                <a:cubicBezTo>
                  <a:pt x="376152" y="4816273"/>
                  <a:pt x="313694" y="4839435"/>
                  <a:pt x="221558" y="4813627"/>
                </a:cubicBezTo>
                <a:cubicBezTo>
                  <a:pt x="201549" y="4798473"/>
                  <a:pt x="113290" y="4815259"/>
                  <a:pt x="72672" y="4811590"/>
                </a:cubicBezTo>
                <a:cubicBezTo>
                  <a:pt x="52363" y="4809755"/>
                  <a:pt x="32830" y="4805531"/>
                  <a:pt x="16287" y="4801380"/>
                </a:cubicBezTo>
                <a:lnTo>
                  <a:pt x="0" y="479724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243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0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42205-EA66-085A-3496-C3C118A4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sz="4000" dirty="0"/>
              <a:t>the 3 W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CEAFC3-B064-574E-1311-82D568991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879171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79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A73C2-1101-2DED-4156-1C769351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367" y="1916034"/>
            <a:ext cx="8751265" cy="125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THANK YOU FOR YOUR ATTENTION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988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231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Bembo</vt:lpstr>
      <vt:lpstr>Garamond</vt:lpstr>
      <vt:lpstr>ArchiveVTI</vt:lpstr>
      <vt:lpstr>Datamining project</vt:lpstr>
      <vt:lpstr>The business reason</vt:lpstr>
      <vt:lpstr>DATA</vt:lpstr>
      <vt:lpstr>PROCESS</vt:lpstr>
      <vt:lpstr>PROCESS</vt:lpstr>
      <vt:lpstr>PROCESS</vt:lpstr>
      <vt:lpstr>RESULT</vt:lpstr>
      <vt:lpstr>the 3 W questions</vt:lpstr>
      <vt:lpstr>THANK YOU FOR YOUR ATTENTION</vt:lpstr>
    </vt:vector>
  </TitlesOfParts>
  <Company>BachKhoaShop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Datamining project</dc:title>
  <dc:creator>Nguyen, Oanh</dc:creator>
  <cp:lastModifiedBy>Nguyen, Oanh</cp:lastModifiedBy>
  <cp:revision>2</cp:revision>
  <dcterms:created xsi:type="dcterms:W3CDTF">2023-02-14T23:48:28Z</dcterms:created>
  <dcterms:modified xsi:type="dcterms:W3CDTF">2023-02-15T00:58:33Z</dcterms:modified>
</cp:coreProperties>
</file>