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Oanh" userId="e4fb5619-d752-427f-ab71-283093d89cc9" providerId="ADAL" clId="{C149DE94-5575-E146-AACC-3DE60E50F2B6}"/>
    <pc:docChg chg="modSld">
      <pc:chgData name="Nguyen, Oanh" userId="e4fb5619-d752-427f-ab71-283093d89cc9" providerId="ADAL" clId="{C149DE94-5575-E146-AACC-3DE60E50F2B6}" dt="2023-03-13T01:04:46.402" v="2" actId="20577"/>
      <pc:docMkLst>
        <pc:docMk/>
      </pc:docMkLst>
      <pc:sldChg chg="modSp mod">
        <pc:chgData name="Nguyen, Oanh" userId="e4fb5619-d752-427f-ab71-283093d89cc9" providerId="ADAL" clId="{C149DE94-5575-E146-AACC-3DE60E50F2B6}" dt="2023-03-13T01:04:46.402" v="2" actId="20577"/>
        <pc:sldMkLst>
          <pc:docMk/>
          <pc:sldMk cId="1848903957" sldId="256"/>
        </pc:sldMkLst>
        <pc:spChg chg="mod">
          <ac:chgData name="Nguyen, Oanh" userId="e4fb5619-d752-427f-ab71-283093d89cc9" providerId="ADAL" clId="{C149DE94-5575-E146-AACC-3DE60E50F2B6}" dt="2023-03-13T01:04:46.402" v="2" actId="20577"/>
          <ac:spMkLst>
            <pc:docMk/>
            <pc:sldMk cId="1848903957" sldId="256"/>
            <ac:spMk id="2" creationId="{F0A725D7-211E-1DBC-AD82-C20B862740E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4B122-076C-4EF4-BFFE-BA0070B152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D5F4AC-213A-4773-9226-1F98703A1DE7}">
      <dgm:prSet/>
      <dgm:spPr/>
      <dgm:t>
        <a:bodyPr/>
        <a:lstStyle/>
        <a:p>
          <a:pPr>
            <a:defRPr b="1"/>
          </a:pPr>
          <a:r>
            <a:rPr lang="en-US"/>
            <a:t>What Went Well</a:t>
          </a:r>
        </a:p>
      </dgm:t>
    </dgm:pt>
    <dgm:pt modelId="{34FF5807-465C-4639-8295-12A2F507A36F}" type="parTrans" cxnId="{E1513C9F-FA4B-48BD-B58D-412DD39840AA}">
      <dgm:prSet/>
      <dgm:spPr/>
      <dgm:t>
        <a:bodyPr/>
        <a:lstStyle/>
        <a:p>
          <a:endParaRPr lang="en-US"/>
        </a:p>
      </dgm:t>
    </dgm:pt>
    <dgm:pt modelId="{298708A4-0F1F-4A18-8D7B-6F2F5E472B90}" type="sibTrans" cxnId="{E1513C9F-FA4B-48BD-B58D-412DD39840AA}">
      <dgm:prSet/>
      <dgm:spPr/>
      <dgm:t>
        <a:bodyPr/>
        <a:lstStyle/>
        <a:p>
          <a:endParaRPr lang="en-US"/>
        </a:p>
      </dgm:t>
    </dgm:pt>
    <dgm:pt modelId="{EFD100C4-511C-44B8-9546-70C3006EFEC5}">
      <dgm:prSet/>
      <dgm:spPr/>
      <dgm:t>
        <a:bodyPr/>
        <a:lstStyle/>
        <a:p>
          <a:r>
            <a:rPr lang="en-US"/>
            <a:t>A clean dataset one</a:t>
          </a:r>
        </a:p>
      </dgm:t>
    </dgm:pt>
    <dgm:pt modelId="{2AE56D59-0A82-46CB-A3FA-0F73AF9ACA04}" type="parTrans" cxnId="{938ADD14-A5F7-41EF-863A-1079B0174C59}">
      <dgm:prSet/>
      <dgm:spPr/>
      <dgm:t>
        <a:bodyPr/>
        <a:lstStyle/>
        <a:p>
          <a:endParaRPr lang="en-US"/>
        </a:p>
      </dgm:t>
    </dgm:pt>
    <dgm:pt modelId="{D40B3E72-006C-4565-833D-C18FD701D379}" type="sibTrans" cxnId="{938ADD14-A5F7-41EF-863A-1079B0174C59}">
      <dgm:prSet/>
      <dgm:spPr/>
      <dgm:t>
        <a:bodyPr/>
        <a:lstStyle/>
        <a:p>
          <a:endParaRPr lang="en-US"/>
        </a:p>
      </dgm:t>
    </dgm:pt>
    <dgm:pt modelId="{277FB4F5-4141-45AA-B4E0-EA4D93FF2172}">
      <dgm:prSet/>
      <dgm:spPr/>
      <dgm:t>
        <a:bodyPr/>
        <a:lstStyle/>
        <a:p>
          <a:r>
            <a:rPr lang="en-US"/>
            <a:t>Preprocessing phase run smoothly</a:t>
          </a:r>
        </a:p>
      </dgm:t>
    </dgm:pt>
    <dgm:pt modelId="{9EA26C14-9F72-4195-AE49-732288F730ED}" type="parTrans" cxnId="{E80DFBA2-D9DD-47BA-95D3-44B599D0BD70}">
      <dgm:prSet/>
      <dgm:spPr/>
      <dgm:t>
        <a:bodyPr/>
        <a:lstStyle/>
        <a:p>
          <a:endParaRPr lang="en-US"/>
        </a:p>
      </dgm:t>
    </dgm:pt>
    <dgm:pt modelId="{ED248D62-73DA-4BBC-8C7A-36EAB712F405}" type="sibTrans" cxnId="{E80DFBA2-D9DD-47BA-95D3-44B599D0BD70}">
      <dgm:prSet/>
      <dgm:spPr/>
      <dgm:t>
        <a:bodyPr/>
        <a:lstStyle/>
        <a:p>
          <a:endParaRPr lang="en-US"/>
        </a:p>
      </dgm:t>
    </dgm:pt>
    <dgm:pt modelId="{7100D6B9-B839-47F4-8F8D-CE8076AEE01D}">
      <dgm:prSet/>
      <dgm:spPr/>
      <dgm:t>
        <a:bodyPr/>
        <a:lstStyle/>
        <a:p>
          <a:r>
            <a:rPr lang="en-US"/>
            <a:t>Similar to RapidMiner</a:t>
          </a:r>
        </a:p>
      </dgm:t>
    </dgm:pt>
    <dgm:pt modelId="{EC080D5D-46A7-45F6-9A2F-0EF8D0CEB42D}" type="parTrans" cxnId="{6BCD6883-2484-4D65-9BE3-4DF534317E13}">
      <dgm:prSet/>
      <dgm:spPr/>
      <dgm:t>
        <a:bodyPr/>
        <a:lstStyle/>
        <a:p>
          <a:endParaRPr lang="en-US"/>
        </a:p>
      </dgm:t>
    </dgm:pt>
    <dgm:pt modelId="{09B8D301-3E76-4F1E-992F-C3BD6511724F}" type="sibTrans" cxnId="{6BCD6883-2484-4D65-9BE3-4DF534317E13}">
      <dgm:prSet/>
      <dgm:spPr/>
      <dgm:t>
        <a:bodyPr/>
        <a:lstStyle/>
        <a:p>
          <a:endParaRPr lang="en-US"/>
        </a:p>
      </dgm:t>
    </dgm:pt>
    <dgm:pt modelId="{97983DAB-18FC-4987-9A67-09FF435512B4}">
      <dgm:prSet/>
      <dgm:spPr/>
      <dgm:t>
        <a:bodyPr/>
        <a:lstStyle/>
        <a:p>
          <a:pPr>
            <a:defRPr b="1"/>
          </a:pPr>
          <a:r>
            <a:rPr lang="en-US"/>
            <a:t>What Did NOT go Well</a:t>
          </a:r>
        </a:p>
      </dgm:t>
    </dgm:pt>
    <dgm:pt modelId="{E224D569-352B-4976-A52F-28A0EAD303C5}" type="parTrans" cxnId="{118CD84E-4008-4CE7-8669-8D5E9AB3E894}">
      <dgm:prSet/>
      <dgm:spPr/>
      <dgm:t>
        <a:bodyPr/>
        <a:lstStyle/>
        <a:p>
          <a:endParaRPr lang="en-US"/>
        </a:p>
      </dgm:t>
    </dgm:pt>
    <dgm:pt modelId="{577E7813-B1B8-489B-A726-2E1B65C33E47}" type="sibTrans" cxnId="{118CD84E-4008-4CE7-8669-8D5E9AB3E894}">
      <dgm:prSet/>
      <dgm:spPr/>
      <dgm:t>
        <a:bodyPr/>
        <a:lstStyle/>
        <a:p>
          <a:endParaRPr lang="en-US"/>
        </a:p>
      </dgm:t>
    </dgm:pt>
    <dgm:pt modelId="{A2370912-D0B3-42F5-9630-D298C7B85C4E}">
      <dgm:prSet/>
      <dgm:spPr/>
      <dgm:t>
        <a:bodyPr/>
        <a:lstStyle/>
        <a:p>
          <a:r>
            <a:rPr lang="en-US"/>
            <a:t>Find a good dataset is extremely time-consuming</a:t>
          </a:r>
        </a:p>
      </dgm:t>
    </dgm:pt>
    <dgm:pt modelId="{D125FD67-05CB-4517-8A5D-B9E2EF840C27}" type="parTrans" cxnId="{F4C6933D-D4B3-445D-A101-310C8C546400}">
      <dgm:prSet/>
      <dgm:spPr/>
      <dgm:t>
        <a:bodyPr/>
        <a:lstStyle/>
        <a:p>
          <a:endParaRPr lang="en-US"/>
        </a:p>
      </dgm:t>
    </dgm:pt>
    <dgm:pt modelId="{F92EECA5-4B16-4C6E-9FFE-90ED24D06D68}" type="sibTrans" cxnId="{F4C6933D-D4B3-445D-A101-310C8C546400}">
      <dgm:prSet/>
      <dgm:spPr/>
      <dgm:t>
        <a:bodyPr/>
        <a:lstStyle/>
        <a:p>
          <a:endParaRPr lang="en-US"/>
        </a:p>
      </dgm:t>
    </dgm:pt>
    <dgm:pt modelId="{8DA62A6B-6978-4C2B-9AB2-0099B5D7A95B}">
      <dgm:prSet/>
      <dgm:spPr/>
      <dgm:t>
        <a:bodyPr/>
        <a:lstStyle/>
        <a:p>
          <a:r>
            <a:rPr lang="en-US"/>
            <a:t>My computer crashed a lot of times - sample the dataset down to 20% - long time to run</a:t>
          </a:r>
        </a:p>
      </dgm:t>
    </dgm:pt>
    <dgm:pt modelId="{AFA0E44B-6E72-4AD5-8F64-9D5F163EB9D1}" type="parTrans" cxnId="{A731A94B-075A-43BF-AD12-F4895A617700}">
      <dgm:prSet/>
      <dgm:spPr/>
      <dgm:t>
        <a:bodyPr/>
        <a:lstStyle/>
        <a:p>
          <a:endParaRPr lang="en-US"/>
        </a:p>
      </dgm:t>
    </dgm:pt>
    <dgm:pt modelId="{8E9E3A31-5CF6-4A74-BC06-E065783E2089}" type="sibTrans" cxnId="{A731A94B-075A-43BF-AD12-F4895A617700}">
      <dgm:prSet/>
      <dgm:spPr/>
      <dgm:t>
        <a:bodyPr/>
        <a:lstStyle/>
        <a:p>
          <a:endParaRPr lang="en-US"/>
        </a:p>
      </dgm:t>
    </dgm:pt>
    <dgm:pt modelId="{EE099A8F-9499-4C30-B953-FAD1C62B48BF}">
      <dgm:prSet/>
      <dgm:spPr/>
      <dgm:t>
        <a:bodyPr/>
        <a:lstStyle/>
        <a:p>
          <a:pPr>
            <a:defRPr b="1"/>
          </a:pPr>
          <a:r>
            <a:rPr lang="en-US"/>
            <a:t>What Would I do Differently Next Time</a:t>
          </a:r>
        </a:p>
      </dgm:t>
    </dgm:pt>
    <dgm:pt modelId="{6119DAAF-42C0-4D7F-B628-8382449D9A8A}" type="parTrans" cxnId="{762F4145-B760-4BF4-865F-4F869730FDC6}">
      <dgm:prSet/>
      <dgm:spPr/>
      <dgm:t>
        <a:bodyPr/>
        <a:lstStyle/>
        <a:p>
          <a:endParaRPr lang="en-US"/>
        </a:p>
      </dgm:t>
    </dgm:pt>
    <dgm:pt modelId="{620CA058-32EC-42A1-96A0-4F1383708C01}" type="sibTrans" cxnId="{762F4145-B760-4BF4-865F-4F869730FDC6}">
      <dgm:prSet/>
      <dgm:spPr/>
      <dgm:t>
        <a:bodyPr/>
        <a:lstStyle/>
        <a:p>
          <a:endParaRPr lang="en-US"/>
        </a:p>
      </dgm:t>
    </dgm:pt>
    <dgm:pt modelId="{2B290C5B-E08E-4F80-9D7E-A9389FF9E666}">
      <dgm:prSet/>
      <dgm:spPr/>
      <dgm:t>
        <a:bodyPr/>
        <a:lstStyle/>
        <a:p>
          <a:r>
            <a:rPr lang="en-US"/>
            <a:t>Spend more time exploring the data </a:t>
          </a:r>
        </a:p>
      </dgm:t>
    </dgm:pt>
    <dgm:pt modelId="{AA1D73A7-6F47-4B10-B2BB-9F28158660FA}" type="parTrans" cxnId="{53BE2EB7-EBD5-46B3-9665-9292520745BD}">
      <dgm:prSet/>
      <dgm:spPr/>
      <dgm:t>
        <a:bodyPr/>
        <a:lstStyle/>
        <a:p>
          <a:endParaRPr lang="en-US"/>
        </a:p>
      </dgm:t>
    </dgm:pt>
    <dgm:pt modelId="{A3705134-8FF4-4D37-9BCB-D271FC545ED1}" type="sibTrans" cxnId="{53BE2EB7-EBD5-46B3-9665-9292520745BD}">
      <dgm:prSet/>
      <dgm:spPr/>
      <dgm:t>
        <a:bodyPr/>
        <a:lstStyle/>
        <a:p>
          <a:endParaRPr lang="en-US"/>
        </a:p>
      </dgm:t>
    </dgm:pt>
    <dgm:pt modelId="{A72C1F61-7F94-46AF-A3BF-0890B7B19DC0}">
      <dgm:prSet/>
      <dgm:spPr/>
      <dgm:t>
        <a:bodyPr/>
        <a:lstStyle/>
        <a:p>
          <a:r>
            <a:rPr lang="en-US"/>
            <a:t>Detect the outliers</a:t>
          </a:r>
        </a:p>
      </dgm:t>
    </dgm:pt>
    <dgm:pt modelId="{25DF0133-3DE5-45F2-A22E-B0F507169B25}" type="parTrans" cxnId="{02F5829F-47C4-470A-9448-9ED0F33464A8}">
      <dgm:prSet/>
      <dgm:spPr/>
      <dgm:t>
        <a:bodyPr/>
        <a:lstStyle/>
        <a:p>
          <a:endParaRPr lang="en-US"/>
        </a:p>
      </dgm:t>
    </dgm:pt>
    <dgm:pt modelId="{8C0C0364-C252-42DA-B123-FDD252412A51}" type="sibTrans" cxnId="{02F5829F-47C4-470A-9448-9ED0F33464A8}">
      <dgm:prSet/>
      <dgm:spPr/>
      <dgm:t>
        <a:bodyPr/>
        <a:lstStyle/>
        <a:p>
          <a:endParaRPr lang="en-US"/>
        </a:p>
      </dgm:t>
    </dgm:pt>
    <dgm:pt modelId="{ABD4645A-4A30-45DC-8D39-074EEBDF3D8B}">
      <dgm:prSet/>
      <dgm:spPr/>
      <dgm:t>
        <a:bodyPr/>
        <a:lstStyle/>
        <a:p>
          <a:r>
            <a:rPr lang="en-US"/>
            <a:t>Try a different dataset &amp; tool</a:t>
          </a:r>
        </a:p>
      </dgm:t>
    </dgm:pt>
    <dgm:pt modelId="{5541ECE9-A808-4F77-9135-B11EC1830A13}" type="parTrans" cxnId="{52AAE1F9-B617-4EAD-AB5B-BF3E08AEF2DE}">
      <dgm:prSet/>
      <dgm:spPr/>
      <dgm:t>
        <a:bodyPr/>
        <a:lstStyle/>
        <a:p>
          <a:endParaRPr lang="en-US"/>
        </a:p>
      </dgm:t>
    </dgm:pt>
    <dgm:pt modelId="{3FBCAC7B-BF47-4413-892C-F088D6D4DBBE}" type="sibTrans" cxnId="{52AAE1F9-B617-4EAD-AB5B-BF3E08AEF2DE}">
      <dgm:prSet/>
      <dgm:spPr/>
      <dgm:t>
        <a:bodyPr/>
        <a:lstStyle/>
        <a:p>
          <a:endParaRPr lang="en-US"/>
        </a:p>
      </dgm:t>
    </dgm:pt>
    <dgm:pt modelId="{FB53962F-E394-4BBD-9D5A-FF0DE3FF0C6D}" type="pres">
      <dgm:prSet presAssocID="{E2F4B122-076C-4EF4-BFFE-BA0070B15236}" presName="root" presStyleCnt="0">
        <dgm:presLayoutVars>
          <dgm:dir/>
          <dgm:resizeHandles val="exact"/>
        </dgm:presLayoutVars>
      </dgm:prSet>
      <dgm:spPr/>
    </dgm:pt>
    <dgm:pt modelId="{62651909-879F-4D2F-BBEB-FBF336904357}" type="pres">
      <dgm:prSet presAssocID="{B9D5F4AC-213A-4773-9226-1F98703A1DE7}" presName="compNode" presStyleCnt="0"/>
      <dgm:spPr/>
    </dgm:pt>
    <dgm:pt modelId="{38BCEF8E-9487-4F87-9A77-0239C417CC18}" type="pres">
      <dgm:prSet presAssocID="{B9D5F4AC-213A-4773-9226-1F98703A1D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44FE25-D765-4E7F-940F-67DDE4A1F330}" type="pres">
      <dgm:prSet presAssocID="{B9D5F4AC-213A-4773-9226-1F98703A1DE7}" presName="iconSpace" presStyleCnt="0"/>
      <dgm:spPr/>
    </dgm:pt>
    <dgm:pt modelId="{17D47692-A0D5-44EB-9C8F-1C140647E39B}" type="pres">
      <dgm:prSet presAssocID="{B9D5F4AC-213A-4773-9226-1F98703A1DE7}" presName="parTx" presStyleLbl="revTx" presStyleIdx="0" presStyleCnt="6">
        <dgm:presLayoutVars>
          <dgm:chMax val="0"/>
          <dgm:chPref val="0"/>
        </dgm:presLayoutVars>
      </dgm:prSet>
      <dgm:spPr/>
    </dgm:pt>
    <dgm:pt modelId="{56FFB24E-68C1-4C1F-BBD5-3CF8D3A97273}" type="pres">
      <dgm:prSet presAssocID="{B9D5F4AC-213A-4773-9226-1F98703A1DE7}" presName="txSpace" presStyleCnt="0"/>
      <dgm:spPr/>
    </dgm:pt>
    <dgm:pt modelId="{137590FC-D9AE-4470-80B6-2C879BB67572}" type="pres">
      <dgm:prSet presAssocID="{B9D5F4AC-213A-4773-9226-1F98703A1DE7}" presName="desTx" presStyleLbl="revTx" presStyleIdx="1" presStyleCnt="6">
        <dgm:presLayoutVars/>
      </dgm:prSet>
      <dgm:spPr/>
    </dgm:pt>
    <dgm:pt modelId="{4BC9D67E-2D11-44BE-B5C0-81D7E9AD3053}" type="pres">
      <dgm:prSet presAssocID="{298708A4-0F1F-4A18-8D7B-6F2F5E472B90}" presName="sibTrans" presStyleCnt="0"/>
      <dgm:spPr/>
    </dgm:pt>
    <dgm:pt modelId="{6092CDC8-B9A4-4734-99B4-171E48144FC5}" type="pres">
      <dgm:prSet presAssocID="{97983DAB-18FC-4987-9A67-09FF435512B4}" presName="compNode" presStyleCnt="0"/>
      <dgm:spPr/>
    </dgm:pt>
    <dgm:pt modelId="{3846C509-D3B7-4EDB-A265-419915DD27D8}" type="pres">
      <dgm:prSet presAssocID="{97983DAB-18FC-4987-9A67-09FF435512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5A1069-AD99-43DC-887D-CA59511E140D}" type="pres">
      <dgm:prSet presAssocID="{97983DAB-18FC-4987-9A67-09FF435512B4}" presName="iconSpace" presStyleCnt="0"/>
      <dgm:spPr/>
    </dgm:pt>
    <dgm:pt modelId="{565FBA05-A29A-4C73-9F42-A10C6616E943}" type="pres">
      <dgm:prSet presAssocID="{97983DAB-18FC-4987-9A67-09FF435512B4}" presName="parTx" presStyleLbl="revTx" presStyleIdx="2" presStyleCnt="6">
        <dgm:presLayoutVars>
          <dgm:chMax val="0"/>
          <dgm:chPref val="0"/>
        </dgm:presLayoutVars>
      </dgm:prSet>
      <dgm:spPr/>
    </dgm:pt>
    <dgm:pt modelId="{6D3D0761-ED09-4826-BC61-13FE9E74F5C4}" type="pres">
      <dgm:prSet presAssocID="{97983DAB-18FC-4987-9A67-09FF435512B4}" presName="txSpace" presStyleCnt="0"/>
      <dgm:spPr/>
    </dgm:pt>
    <dgm:pt modelId="{F7F11A65-8997-46CB-BE0B-AFEF573B6718}" type="pres">
      <dgm:prSet presAssocID="{97983DAB-18FC-4987-9A67-09FF435512B4}" presName="desTx" presStyleLbl="revTx" presStyleIdx="3" presStyleCnt="6">
        <dgm:presLayoutVars/>
      </dgm:prSet>
      <dgm:spPr/>
    </dgm:pt>
    <dgm:pt modelId="{F553999F-B11D-4884-AD06-7FDD3DD26002}" type="pres">
      <dgm:prSet presAssocID="{577E7813-B1B8-489B-A726-2E1B65C33E47}" presName="sibTrans" presStyleCnt="0"/>
      <dgm:spPr/>
    </dgm:pt>
    <dgm:pt modelId="{D5FE12F6-B5B0-4C13-906A-40E259BB7CD3}" type="pres">
      <dgm:prSet presAssocID="{EE099A8F-9499-4C30-B953-FAD1C62B48BF}" presName="compNode" presStyleCnt="0"/>
      <dgm:spPr/>
    </dgm:pt>
    <dgm:pt modelId="{FA45EB3D-2E56-40BB-A85A-5DE928B79AEE}" type="pres">
      <dgm:prSet presAssocID="{EE099A8F-9499-4C30-B953-FAD1C62B4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1E505C7-F26A-4028-8B6A-F2D251F390A6}" type="pres">
      <dgm:prSet presAssocID="{EE099A8F-9499-4C30-B953-FAD1C62B48BF}" presName="iconSpace" presStyleCnt="0"/>
      <dgm:spPr/>
    </dgm:pt>
    <dgm:pt modelId="{0B6B8F40-3744-4191-9247-A3B5CEC50D39}" type="pres">
      <dgm:prSet presAssocID="{EE099A8F-9499-4C30-B953-FAD1C62B48BF}" presName="parTx" presStyleLbl="revTx" presStyleIdx="4" presStyleCnt="6">
        <dgm:presLayoutVars>
          <dgm:chMax val="0"/>
          <dgm:chPref val="0"/>
        </dgm:presLayoutVars>
      </dgm:prSet>
      <dgm:spPr/>
    </dgm:pt>
    <dgm:pt modelId="{B0514841-242B-41EE-AFD1-94EA46B2EEC0}" type="pres">
      <dgm:prSet presAssocID="{EE099A8F-9499-4C30-B953-FAD1C62B48BF}" presName="txSpace" presStyleCnt="0"/>
      <dgm:spPr/>
    </dgm:pt>
    <dgm:pt modelId="{83FE546C-B023-460F-B10D-2040E663DF68}" type="pres">
      <dgm:prSet presAssocID="{EE099A8F-9499-4C30-B953-FAD1C62B48BF}" presName="desTx" presStyleLbl="revTx" presStyleIdx="5" presStyleCnt="6">
        <dgm:presLayoutVars/>
      </dgm:prSet>
      <dgm:spPr/>
    </dgm:pt>
  </dgm:ptLst>
  <dgm:cxnLst>
    <dgm:cxn modelId="{03B5EA0B-320F-4BFB-97A5-2A4742ECC5AF}" type="presOf" srcId="{A72C1F61-7F94-46AF-A3BF-0890B7B19DC0}" destId="{83FE546C-B023-460F-B10D-2040E663DF68}" srcOrd="0" destOrd="1" presId="urn:microsoft.com/office/officeart/2018/5/layout/CenteredIconLabelDescriptionList"/>
    <dgm:cxn modelId="{938ADD14-A5F7-41EF-863A-1079B0174C59}" srcId="{B9D5F4AC-213A-4773-9226-1F98703A1DE7}" destId="{EFD100C4-511C-44B8-9546-70C3006EFEC5}" srcOrd="0" destOrd="0" parTransId="{2AE56D59-0A82-46CB-A3FA-0F73AF9ACA04}" sibTransId="{D40B3E72-006C-4565-833D-C18FD701D379}"/>
    <dgm:cxn modelId="{C445491E-62E8-4FB4-BF15-A10199D53A23}" type="presOf" srcId="{277FB4F5-4141-45AA-B4E0-EA4D93FF2172}" destId="{137590FC-D9AE-4470-80B6-2C879BB67572}" srcOrd="0" destOrd="1" presId="urn:microsoft.com/office/officeart/2018/5/layout/CenteredIconLabelDescriptionList"/>
    <dgm:cxn modelId="{88E5A03A-7B08-46B4-B786-2C311970AC5E}" type="presOf" srcId="{97983DAB-18FC-4987-9A67-09FF435512B4}" destId="{565FBA05-A29A-4C73-9F42-A10C6616E943}" srcOrd="0" destOrd="0" presId="urn:microsoft.com/office/officeart/2018/5/layout/CenteredIconLabelDescriptionList"/>
    <dgm:cxn modelId="{172CF73A-DEC5-4AB9-84A1-7F386DF850D1}" type="presOf" srcId="{EE099A8F-9499-4C30-B953-FAD1C62B48BF}" destId="{0B6B8F40-3744-4191-9247-A3B5CEC50D39}" srcOrd="0" destOrd="0" presId="urn:microsoft.com/office/officeart/2018/5/layout/CenteredIconLabelDescriptionList"/>
    <dgm:cxn modelId="{F4C6933D-D4B3-445D-A101-310C8C546400}" srcId="{97983DAB-18FC-4987-9A67-09FF435512B4}" destId="{A2370912-D0B3-42F5-9630-D298C7B85C4E}" srcOrd="0" destOrd="0" parTransId="{D125FD67-05CB-4517-8A5D-B9E2EF840C27}" sibTransId="{F92EECA5-4B16-4C6E-9FFE-90ED24D06D68}"/>
    <dgm:cxn modelId="{762F4145-B760-4BF4-865F-4F869730FDC6}" srcId="{E2F4B122-076C-4EF4-BFFE-BA0070B15236}" destId="{EE099A8F-9499-4C30-B953-FAD1C62B48BF}" srcOrd="2" destOrd="0" parTransId="{6119DAAF-42C0-4D7F-B628-8382449D9A8A}" sibTransId="{620CA058-32EC-42A1-96A0-4F1383708C01}"/>
    <dgm:cxn modelId="{6775D24A-E1C9-478E-BBF2-3B2B9666D70C}" type="presOf" srcId="{E2F4B122-076C-4EF4-BFFE-BA0070B15236}" destId="{FB53962F-E394-4BBD-9D5A-FF0DE3FF0C6D}" srcOrd="0" destOrd="0" presId="urn:microsoft.com/office/officeart/2018/5/layout/CenteredIconLabelDescriptionList"/>
    <dgm:cxn modelId="{A731A94B-075A-43BF-AD12-F4895A617700}" srcId="{97983DAB-18FC-4987-9A67-09FF435512B4}" destId="{8DA62A6B-6978-4C2B-9AB2-0099B5D7A95B}" srcOrd="1" destOrd="0" parTransId="{AFA0E44B-6E72-4AD5-8F64-9D5F163EB9D1}" sibTransId="{8E9E3A31-5CF6-4A74-BC06-E065783E2089}"/>
    <dgm:cxn modelId="{118CD84E-4008-4CE7-8669-8D5E9AB3E894}" srcId="{E2F4B122-076C-4EF4-BFFE-BA0070B15236}" destId="{97983DAB-18FC-4987-9A67-09FF435512B4}" srcOrd="1" destOrd="0" parTransId="{E224D569-352B-4976-A52F-28A0EAD303C5}" sibTransId="{577E7813-B1B8-489B-A726-2E1B65C33E47}"/>
    <dgm:cxn modelId="{4F8C2750-4D63-44C3-B743-1DE847FBEAB6}" type="presOf" srcId="{2B290C5B-E08E-4F80-9D7E-A9389FF9E666}" destId="{83FE546C-B023-460F-B10D-2040E663DF68}" srcOrd="0" destOrd="0" presId="urn:microsoft.com/office/officeart/2018/5/layout/CenteredIconLabelDescriptionList"/>
    <dgm:cxn modelId="{A1A1EC60-5837-4E3E-AC5E-49909C9A86AA}" type="presOf" srcId="{EFD100C4-511C-44B8-9546-70C3006EFEC5}" destId="{137590FC-D9AE-4470-80B6-2C879BB67572}" srcOrd="0" destOrd="0" presId="urn:microsoft.com/office/officeart/2018/5/layout/CenteredIconLabelDescriptionList"/>
    <dgm:cxn modelId="{F5A93278-A5A3-41A5-BEAC-954DDE59126A}" type="presOf" srcId="{B9D5F4AC-213A-4773-9226-1F98703A1DE7}" destId="{17D47692-A0D5-44EB-9C8F-1C140647E39B}" srcOrd="0" destOrd="0" presId="urn:microsoft.com/office/officeart/2018/5/layout/CenteredIconLabelDescriptionList"/>
    <dgm:cxn modelId="{6BCD6883-2484-4D65-9BE3-4DF534317E13}" srcId="{B9D5F4AC-213A-4773-9226-1F98703A1DE7}" destId="{7100D6B9-B839-47F4-8F8D-CE8076AEE01D}" srcOrd="2" destOrd="0" parTransId="{EC080D5D-46A7-45F6-9A2F-0EF8D0CEB42D}" sibTransId="{09B8D301-3E76-4F1E-992F-C3BD6511724F}"/>
    <dgm:cxn modelId="{1A7C649B-5876-4D1F-83C1-F6F6BCD4F301}" type="presOf" srcId="{8DA62A6B-6978-4C2B-9AB2-0099B5D7A95B}" destId="{F7F11A65-8997-46CB-BE0B-AFEF573B6718}" srcOrd="0" destOrd="1" presId="urn:microsoft.com/office/officeart/2018/5/layout/CenteredIconLabelDescriptionList"/>
    <dgm:cxn modelId="{A32FA99D-F8F7-4D10-BDF2-DEB85670EC69}" type="presOf" srcId="{A2370912-D0B3-42F5-9630-D298C7B85C4E}" destId="{F7F11A65-8997-46CB-BE0B-AFEF573B6718}" srcOrd="0" destOrd="0" presId="urn:microsoft.com/office/officeart/2018/5/layout/CenteredIconLabelDescriptionList"/>
    <dgm:cxn modelId="{E1513C9F-FA4B-48BD-B58D-412DD39840AA}" srcId="{E2F4B122-076C-4EF4-BFFE-BA0070B15236}" destId="{B9D5F4AC-213A-4773-9226-1F98703A1DE7}" srcOrd="0" destOrd="0" parTransId="{34FF5807-465C-4639-8295-12A2F507A36F}" sibTransId="{298708A4-0F1F-4A18-8D7B-6F2F5E472B90}"/>
    <dgm:cxn modelId="{02F5829F-47C4-470A-9448-9ED0F33464A8}" srcId="{EE099A8F-9499-4C30-B953-FAD1C62B48BF}" destId="{A72C1F61-7F94-46AF-A3BF-0890B7B19DC0}" srcOrd="1" destOrd="0" parTransId="{25DF0133-3DE5-45F2-A22E-B0F507169B25}" sibTransId="{8C0C0364-C252-42DA-B123-FDD252412A51}"/>
    <dgm:cxn modelId="{E80DFBA2-D9DD-47BA-95D3-44B599D0BD70}" srcId="{B9D5F4AC-213A-4773-9226-1F98703A1DE7}" destId="{277FB4F5-4141-45AA-B4E0-EA4D93FF2172}" srcOrd="1" destOrd="0" parTransId="{9EA26C14-9F72-4195-AE49-732288F730ED}" sibTransId="{ED248D62-73DA-4BBC-8C7A-36EAB712F405}"/>
    <dgm:cxn modelId="{53BE2EB7-EBD5-46B3-9665-9292520745BD}" srcId="{EE099A8F-9499-4C30-B953-FAD1C62B48BF}" destId="{2B290C5B-E08E-4F80-9D7E-A9389FF9E666}" srcOrd="0" destOrd="0" parTransId="{AA1D73A7-6F47-4B10-B2BB-9F28158660FA}" sibTransId="{A3705134-8FF4-4D37-9BCB-D271FC545ED1}"/>
    <dgm:cxn modelId="{1A20C9E9-4077-443A-83BA-1CD4FDF78077}" type="presOf" srcId="{7100D6B9-B839-47F4-8F8D-CE8076AEE01D}" destId="{137590FC-D9AE-4470-80B6-2C879BB67572}" srcOrd="0" destOrd="2" presId="urn:microsoft.com/office/officeart/2018/5/layout/CenteredIconLabelDescriptionList"/>
    <dgm:cxn modelId="{52AAE1F9-B617-4EAD-AB5B-BF3E08AEF2DE}" srcId="{EE099A8F-9499-4C30-B953-FAD1C62B48BF}" destId="{ABD4645A-4A30-45DC-8D39-074EEBDF3D8B}" srcOrd="2" destOrd="0" parTransId="{5541ECE9-A808-4F77-9135-B11EC1830A13}" sibTransId="{3FBCAC7B-BF47-4413-892C-F088D6D4DBBE}"/>
    <dgm:cxn modelId="{6B1561FA-CC3B-4318-B40E-88AB785DF733}" type="presOf" srcId="{ABD4645A-4A30-45DC-8D39-074EEBDF3D8B}" destId="{83FE546C-B023-460F-B10D-2040E663DF68}" srcOrd="0" destOrd="2" presId="urn:microsoft.com/office/officeart/2018/5/layout/CenteredIconLabelDescriptionList"/>
    <dgm:cxn modelId="{EE61AD18-A891-484D-8FD6-C5F65B19D84C}" type="presParOf" srcId="{FB53962F-E394-4BBD-9D5A-FF0DE3FF0C6D}" destId="{62651909-879F-4D2F-BBEB-FBF336904357}" srcOrd="0" destOrd="0" presId="urn:microsoft.com/office/officeart/2018/5/layout/CenteredIconLabelDescriptionList"/>
    <dgm:cxn modelId="{39745C6E-0039-4A06-9E8A-21DC0045DBA7}" type="presParOf" srcId="{62651909-879F-4D2F-BBEB-FBF336904357}" destId="{38BCEF8E-9487-4F87-9A77-0239C417CC18}" srcOrd="0" destOrd="0" presId="urn:microsoft.com/office/officeart/2018/5/layout/CenteredIconLabelDescriptionList"/>
    <dgm:cxn modelId="{76AA9569-1CEA-48CC-84C3-438BA1BDF5DF}" type="presParOf" srcId="{62651909-879F-4D2F-BBEB-FBF336904357}" destId="{AE44FE25-D765-4E7F-940F-67DDE4A1F330}" srcOrd="1" destOrd="0" presId="urn:microsoft.com/office/officeart/2018/5/layout/CenteredIconLabelDescriptionList"/>
    <dgm:cxn modelId="{4616188B-4784-4E80-BD57-68919B40902B}" type="presParOf" srcId="{62651909-879F-4D2F-BBEB-FBF336904357}" destId="{17D47692-A0D5-44EB-9C8F-1C140647E39B}" srcOrd="2" destOrd="0" presId="urn:microsoft.com/office/officeart/2018/5/layout/CenteredIconLabelDescriptionList"/>
    <dgm:cxn modelId="{146970C5-4E23-486C-B75D-22E34A23196C}" type="presParOf" srcId="{62651909-879F-4D2F-BBEB-FBF336904357}" destId="{56FFB24E-68C1-4C1F-BBD5-3CF8D3A97273}" srcOrd="3" destOrd="0" presId="urn:microsoft.com/office/officeart/2018/5/layout/CenteredIconLabelDescriptionList"/>
    <dgm:cxn modelId="{5950956F-87C2-490E-9024-2AFBD5B43DEB}" type="presParOf" srcId="{62651909-879F-4D2F-BBEB-FBF336904357}" destId="{137590FC-D9AE-4470-80B6-2C879BB67572}" srcOrd="4" destOrd="0" presId="urn:microsoft.com/office/officeart/2018/5/layout/CenteredIconLabelDescriptionList"/>
    <dgm:cxn modelId="{D95324E7-5638-4459-8373-33B877AE4340}" type="presParOf" srcId="{FB53962F-E394-4BBD-9D5A-FF0DE3FF0C6D}" destId="{4BC9D67E-2D11-44BE-B5C0-81D7E9AD3053}" srcOrd="1" destOrd="0" presId="urn:microsoft.com/office/officeart/2018/5/layout/CenteredIconLabelDescriptionList"/>
    <dgm:cxn modelId="{9FEA95A7-28A6-4ACE-9E94-9D63AAACEE56}" type="presParOf" srcId="{FB53962F-E394-4BBD-9D5A-FF0DE3FF0C6D}" destId="{6092CDC8-B9A4-4734-99B4-171E48144FC5}" srcOrd="2" destOrd="0" presId="urn:microsoft.com/office/officeart/2018/5/layout/CenteredIconLabelDescriptionList"/>
    <dgm:cxn modelId="{59DDF333-621F-47E2-BB1C-FC6FFA0F9F97}" type="presParOf" srcId="{6092CDC8-B9A4-4734-99B4-171E48144FC5}" destId="{3846C509-D3B7-4EDB-A265-419915DD27D8}" srcOrd="0" destOrd="0" presId="urn:microsoft.com/office/officeart/2018/5/layout/CenteredIconLabelDescriptionList"/>
    <dgm:cxn modelId="{14E0AD9B-8A79-418C-9F1A-FED7A434C98A}" type="presParOf" srcId="{6092CDC8-B9A4-4734-99B4-171E48144FC5}" destId="{5A5A1069-AD99-43DC-887D-CA59511E140D}" srcOrd="1" destOrd="0" presId="urn:microsoft.com/office/officeart/2018/5/layout/CenteredIconLabelDescriptionList"/>
    <dgm:cxn modelId="{F5FE8085-8B2D-4F90-BDE2-4F986ABF0DD3}" type="presParOf" srcId="{6092CDC8-B9A4-4734-99B4-171E48144FC5}" destId="{565FBA05-A29A-4C73-9F42-A10C6616E943}" srcOrd="2" destOrd="0" presId="urn:microsoft.com/office/officeart/2018/5/layout/CenteredIconLabelDescriptionList"/>
    <dgm:cxn modelId="{2BF131D9-9B67-4CBE-90AF-B525CAC3F28F}" type="presParOf" srcId="{6092CDC8-B9A4-4734-99B4-171E48144FC5}" destId="{6D3D0761-ED09-4826-BC61-13FE9E74F5C4}" srcOrd="3" destOrd="0" presId="urn:microsoft.com/office/officeart/2018/5/layout/CenteredIconLabelDescriptionList"/>
    <dgm:cxn modelId="{9B04F699-64C0-4979-B10E-9B67CD07B48E}" type="presParOf" srcId="{6092CDC8-B9A4-4734-99B4-171E48144FC5}" destId="{F7F11A65-8997-46CB-BE0B-AFEF573B6718}" srcOrd="4" destOrd="0" presId="urn:microsoft.com/office/officeart/2018/5/layout/CenteredIconLabelDescriptionList"/>
    <dgm:cxn modelId="{6214EE97-827B-4573-A39A-24DA55C571B2}" type="presParOf" srcId="{FB53962F-E394-4BBD-9D5A-FF0DE3FF0C6D}" destId="{F553999F-B11D-4884-AD06-7FDD3DD26002}" srcOrd="3" destOrd="0" presId="urn:microsoft.com/office/officeart/2018/5/layout/CenteredIconLabelDescriptionList"/>
    <dgm:cxn modelId="{2BDC0876-E3B8-4834-806B-EF8AB7836B88}" type="presParOf" srcId="{FB53962F-E394-4BBD-9D5A-FF0DE3FF0C6D}" destId="{D5FE12F6-B5B0-4C13-906A-40E259BB7CD3}" srcOrd="4" destOrd="0" presId="urn:microsoft.com/office/officeart/2018/5/layout/CenteredIconLabelDescriptionList"/>
    <dgm:cxn modelId="{6552F0BC-9650-4B9E-A779-1C5420FB229C}" type="presParOf" srcId="{D5FE12F6-B5B0-4C13-906A-40E259BB7CD3}" destId="{FA45EB3D-2E56-40BB-A85A-5DE928B79AEE}" srcOrd="0" destOrd="0" presId="urn:microsoft.com/office/officeart/2018/5/layout/CenteredIconLabelDescriptionList"/>
    <dgm:cxn modelId="{A5A266F9-549F-40C8-8E0D-EB4E640CF23C}" type="presParOf" srcId="{D5FE12F6-B5B0-4C13-906A-40E259BB7CD3}" destId="{91E505C7-F26A-4028-8B6A-F2D251F390A6}" srcOrd="1" destOrd="0" presId="urn:microsoft.com/office/officeart/2018/5/layout/CenteredIconLabelDescriptionList"/>
    <dgm:cxn modelId="{D909B9B9-0E01-499F-AA78-FC7D71CCCD50}" type="presParOf" srcId="{D5FE12F6-B5B0-4C13-906A-40E259BB7CD3}" destId="{0B6B8F40-3744-4191-9247-A3B5CEC50D39}" srcOrd="2" destOrd="0" presId="urn:microsoft.com/office/officeart/2018/5/layout/CenteredIconLabelDescriptionList"/>
    <dgm:cxn modelId="{8FF8241C-9AE6-4599-A1D9-5E3948E88774}" type="presParOf" srcId="{D5FE12F6-B5B0-4C13-906A-40E259BB7CD3}" destId="{B0514841-242B-41EE-AFD1-94EA46B2EEC0}" srcOrd="3" destOrd="0" presId="urn:microsoft.com/office/officeart/2018/5/layout/CenteredIconLabelDescriptionList"/>
    <dgm:cxn modelId="{40512391-B327-4D8D-8E34-D3729249CB84}" type="presParOf" srcId="{D5FE12F6-B5B0-4C13-906A-40E259BB7CD3}" destId="{83FE546C-B023-460F-B10D-2040E663DF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CEF8E-9487-4F87-9A77-0239C417CC18}">
      <dsp:nvSpPr>
        <dsp:cNvPr id="0" name=""/>
        <dsp:cNvSpPr/>
      </dsp:nvSpPr>
      <dsp:spPr>
        <a:xfrm>
          <a:off x="1000041" y="393020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47692-A0D5-44EB-9C8F-1C140647E39B}">
      <dsp:nvSpPr>
        <dsp:cNvPr id="0" name=""/>
        <dsp:cNvSpPr/>
      </dsp:nvSpPr>
      <dsp:spPr>
        <a:xfrm>
          <a:off x="5599" y="156379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What Went Well</a:t>
          </a:r>
        </a:p>
      </dsp:txBody>
      <dsp:txXfrm>
        <a:off x="5599" y="1563791"/>
        <a:ext cx="3059821" cy="458973"/>
      </dsp:txXfrm>
    </dsp:sp>
    <dsp:sp modelId="{137590FC-D9AE-4470-80B6-2C879BB67572}">
      <dsp:nvSpPr>
        <dsp:cNvPr id="0" name=""/>
        <dsp:cNvSpPr/>
      </dsp:nvSpPr>
      <dsp:spPr>
        <a:xfrm>
          <a:off x="5599" y="2069199"/>
          <a:ext cx="3059821" cy="64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clean dataset one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Preprocessing phase run smoothly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Similar to RapidMiner</a:t>
          </a:r>
        </a:p>
      </dsp:txBody>
      <dsp:txXfrm>
        <a:off x="5599" y="2069199"/>
        <a:ext cx="3059821" cy="645528"/>
      </dsp:txXfrm>
    </dsp:sp>
    <dsp:sp modelId="{3846C509-D3B7-4EDB-A265-419915DD27D8}">
      <dsp:nvSpPr>
        <dsp:cNvPr id="0" name=""/>
        <dsp:cNvSpPr/>
      </dsp:nvSpPr>
      <dsp:spPr>
        <a:xfrm>
          <a:off x="4595331" y="393020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FBA05-A29A-4C73-9F42-A10C6616E943}">
      <dsp:nvSpPr>
        <dsp:cNvPr id="0" name=""/>
        <dsp:cNvSpPr/>
      </dsp:nvSpPr>
      <dsp:spPr>
        <a:xfrm>
          <a:off x="3600889" y="156379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What Did NOT go Well</a:t>
          </a:r>
        </a:p>
      </dsp:txBody>
      <dsp:txXfrm>
        <a:off x="3600889" y="1563791"/>
        <a:ext cx="3059821" cy="458973"/>
      </dsp:txXfrm>
    </dsp:sp>
    <dsp:sp modelId="{F7F11A65-8997-46CB-BE0B-AFEF573B6718}">
      <dsp:nvSpPr>
        <dsp:cNvPr id="0" name=""/>
        <dsp:cNvSpPr/>
      </dsp:nvSpPr>
      <dsp:spPr>
        <a:xfrm>
          <a:off x="3600889" y="2069199"/>
          <a:ext cx="3059821" cy="64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 a good dataset is extremely time-consuming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My computer crashed a lot of times - sample the dataset down to 20% - long time to run</a:t>
          </a:r>
        </a:p>
      </dsp:txBody>
      <dsp:txXfrm>
        <a:off x="3600889" y="2069199"/>
        <a:ext cx="3059821" cy="645528"/>
      </dsp:txXfrm>
    </dsp:sp>
    <dsp:sp modelId="{FA45EB3D-2E56-40BB-A85A-5DE928B79AEE}">
      <dsp:nvSpPr>
        <dsp:cNvPr id="0" name=""/>
        <dsp:cNvSpPr/>
      </dsp:nvSpPr>
      <dsp:spPr>
        <a:xfrm>
          <a:off x="8190621" y="393020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B8F40-3744-4191-9247-A3B5CEC50D39}">
      <dsp:nvSpPr>
        <dsp:cNvPr id="0" name=""/>
        <dsp:cNvSpPr/>
      </dsp:nvSpPr>
      <dsp:spPr>
        <a:xfrm>
          <a:off x="7196179" y="156379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What Would I do Differently Next Time</a:t>
          </a:r>
        </a:p>
      </dsp:txBody>
      <dsp:txXfrm>
        <a:off x="7196179" y="1563791"/>
        <a:ext cx="3059821" cy="458973"/>
      </dsp:txXfrm>
    </dsp:sp>
    <dsp:sp modelId="{83FE546C-B023-460F-B10D-2040E663DF68}">
      <dsp:nvSpPr>
        <dsp:cNvPr id="0" name=""/>
        <dsp:cNvSpPr/>
      </dsp:nvSpPr>
      <dsp:spPr>
        <a:xfrm>
          <a:off x="7196179" y="2069199"/>
          <a:ext cx="3059821" cy="645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Spend more time exploring the data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Detect the outliers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Try a different dataset &amp; tool</a:t>
          </a:r>
        </a:p>
      </dsp:txBody>
      <dsp:txXfrm>
        <a:off x="7196179" y="2069199"/>
        <a:ext cx="3059821" cy="645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8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ADBD16-5BFB-4D9F-9646-C75D1B53BBB6}" type="datetimeFigureOut">
              <a:rPr lang="en-US" smtClean="0"/>
              <a:t>3/12/23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3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https://mhanational.org/sites/default/files/2023-key-findings-infographic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eihanenamdari/mental-health-corpus?resource=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EB0AEB02-1CD5-071D-57EA-6D6E05B47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68" r="-1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725D7-211E-1DBC-AD82-C20B86274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969047"/>
            <a:ext cx="6157441" cy="2919905"/>
          </a:xfr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TEXT MINING PROJECT</a:t>
            </a:r>
            <a:b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mental health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D545-7C87-C66E-9722-7050F1F5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2273" y="973600"/>
            <a:ext cx="3374136" cy="4924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ISM 6359 – Datamining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Professor Ryan LaBrie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Ngoc Oanh Nguyen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0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52E9-B8F1-7FC2-E8FA-7EA65205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1865621"/>
            <a:ext cx="3044952" cy="2166883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Sentiment analysis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E342319-7578-667F-4106-A198E128A8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t="5456" r="5883" b="11349"/>
          <a:stretch/>
        </p:blipFill>
        <p:spPr bwMode="auto">
          <a:xfrm>
            <a:off x="308446" y="792920"/>
            <a:ext cx="4124340" cy="273247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0929CF-4D24-BCC9-750A-EB0C5A3A67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8" t="7234" r="10668" b="14160"/>
          <a:stretch/>
        </p:blipFill>
        <p:spPr bwMode="auto">
          <a:xfrm>
            <a:off x="4582108" y="3158391"/>
            <a:ext cx="2763656" cy="27679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55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02746-0F27-C426-7873-29CBB5D868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4952" r="6045" b="11237"/>
          <a:stretch/>
        </p:blipFill>
        <p:spPr bwMode="auto">
          <a:xfrm>
            <a:off x="6860795" y="3538791"/>
            <a:ext cx="3687981" cy="25432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3D7A04F-400C-A713-A0BC-5370AF784E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5456" r="6042" b="11349"/>
          <a:stretch/>
        </p:blipFill>
        <p:spPr bwMode="auto">
          <a:xfrm>
            <a:off x="1585099" y="3538791"/>
            <a:ext cx="3824759" cy="25432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1214CC-C352-709B-BAB4-1FBA89F851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7" t="9899" r="12300" b="20220"/>
          <a:stretch/>
        </p:blipFill>
        <p:spPr bwMode="auto">
          <a:xfrm>
            <a:off x="1852545" y="756962"/>
            <a:ext cx="3289866" cy="25458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FF75075-9C32-20A9-EB22-D741A80ED8D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t="9549" r="15650" b="19646"/>
          <a:stretch/>
        </p:blipFill>
        <p:spPr bwMode="auto">
          <a:xfrm>
            <a:off x="7571403" y="749488"/>
            <a:ext cx="2266764" cy="255346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041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BED8FFE-53DC-1765-2264-5E5AAD3404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r="17305" b="-2"/>
          <a:stretch/>
        </p:blipFill>
        <p:spPr bwMode="auto">
          <a:xfrm>
            <a:off x="20" y="-7629"/>
            <a:ext cx="6095979" cy="686562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FA642-BCE4-42C3-EBE1-2CCE4432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r="18354"/>
          <a:stretch/>
        </p:blipFill>
        <p:spPr bwMode="auto">
          <a:xfrm>
            <a:off x="6095999" y="10"/>
            <a:ext cx="6096001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0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52E9-B8F1-7FC2-E8FA-7EA65205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6260D24-0DBC-EE55-4738-920CD5202E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t="5336" r="6202" b="11292"/>
          <a:stretch/>
        </p:blipFill>
        <p:spPr bwMode="auto">
          <a:xfrm>
            <a:off x="7276715" y="626828"/>
            <a:ext cx="4183920" cy="285267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3278808-8ADE-2C4D-B55C-5A64A3C977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5702" r="5944" b="11307"/>
          <a:stretch/>
        </p:blipFill>
        <p:spPr bwMode="auto">
          <a:xfrm>
            <a:off x="7276715" y="3506011"/>
            <a:ext cx="4183920" cy="274235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797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52E9-B8F1-7FC2-E8FA-7EA65205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The 3w questions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DE1268-EC2F-620A-26F7-5A65C9EC4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6505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89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452E9-B8F1-7FC2-E8FA-7EA65205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8881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3383-C18C-1543-41A0-96023CAB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prstGeom prst="ellipse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Business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486AA-E557-90DE-130C-81620E27F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858703"/>
                <a:ext cx="4475892" cy="304254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2019-2020 - 20.78% adults - over 50 million</a:t>
                </a:r>
                <a:endParaRPr lang="en-US"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 </m:t>
                    </m:r>
                  </m:oMath>
                </a14:m>
                <a:r>
                  <a:rPr lang="en-US" sz="18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4.84% thoughts of suicide - over 12.1 million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∘ </m:t>
                    </m:r>
                  </m:oMath>
                </a14:m>
                <a:r>
                  <a:rPr lang="en-US" sz="18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28.2%  of all adults - have a mental illness</a:t>
                </a:r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486AA-E557-90DE-130C-81620E27F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858703"/>
                <a:ext cx="4475892" cy="3042547"/>
              </a:xfrm>
              <a:blipFill>
                <a:blip r:embed="rId2"/>
                <a:stretch>
                  <a:fillRect t="-1250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2" name="Rectangle 103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6" descr="Arrow&#10;&#10;Description automatically generated with low confidence">
            <a:extLst>
              <a:ext uri="{FF2B5EF4-FFF2-40B4-BE49-F238E27FC236}">
                <a16:creationId xmlns:a16="http://schemas.microsoft.com/office/drawing/2014/main" id="{6A615052-05CB-F59C-0F67-A5407234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8"/>
          <a:stretch>
            <a:fillRect/>
          </a:stretch>
        </p:blipFill>
        <p:spPr bwMode="auto">
          <a:xfrm>
            <a:off x="7249754" y="970949"/>
            <a:ext cx="3789444" cy="45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E8A5A5-DCBD-0C85-CB68-0EBCA105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06E81-F28D-C902-0535-3EE027E1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4D5E-9874-23BB-4887-DE91CA7D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Mental Health Corpus on Kaggle </a:t>
            </a:r>
            <a:r>
              <a:rPr lang="en-US" sz="1800" u="none" strike="noStrike">
                <a:effectLst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Dataset Link</a:t>
            </a:r>
            <a:endParaRPr lang="en-US" sz="1800" u="none" strike="noStrike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nxiety, depression, and other mental health issues</a:t>
            </a: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28,000 documents</a:t>
            </a: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2 columns </a:t>
            </a:r>
          </a:p>
          <a:p>
            <a:pPr marL="457200" lvl="2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Comments </a:t>
            </a:r>
          </a:p>
          <a:p>
            <a:pPr marL="457200" lvl="2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Labels - poisonous or not </a:t>
            </a:r>
            <a:endParaRPr lang="en-US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oxic language detection</a:t>
            </a:r>
            <a:endParaRPr lang="en-US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5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DF20-73F7-A341-3565-5D275030E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TOOL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range Data Mining - Data Mining">
            <a:extLst>
              <a:ext uri="{FF2B5EF4-FFF2-40B4-BE49-F238E27FC236}">
                <a16:creationId xmlns:a16="http://schemas.microsoft.com/office/drawing/2014/main" id="{8AD18789-D06D-AB0F-82F8-68E3569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1746474"/>
            <a:ext cx="6227064" cy="33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FD12-C480-0CD9-EB29-22074B87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Simple UI</a:t>
            </a:r>
          </a:p>
          <a:p>
            <a:r>
              <a:rPr lang="en-US"/>
              <a:t>Helpful tutorials</a:t>
            </a:r>
          </a:p>
          <a:p>
            <a:r>
              <a:rPr lang="en-US"/>
              <a:t>Continue exploring Orange</a:t>
            </a:r>
          </a:p>
          <a:p>
            <a:r>
              <a:rPr lang="en-US"/>
              <a:t>Similar to RapidMiner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5305DA-DB63-8698-95D4-29959D318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t="3202" r="3170" b="7148"/>
          <a:stretch/>
        </p:blipFill>
        <p:spPr bwMode="auto">
          <a:xfrm>
            <a:off x="2545086" y="1271016"/>
            <a:ext cx="7557673" cy="431596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DE813-17A8-B6F2-BC83-9B0C348E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4645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0E9-0C5D-BEFE-4838-72912491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Text mining installation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5EA19F-7257-B91D-7428-33BCE26A0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036" r="24848" b="7606"/>
          <a:stretch/>
        </p:blipFill>
        <p:spPr bwMode="auto">
          <a:xfrm>
            <a:off x="4361406" y="1223060"/>
            <a:ext cx="6695895" cy="40971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411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4FDD20-FAF5-FE48-3BA5-EEFD280558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3638" r="6852" b="8724"/>
          <a:stretch/>
        </p:blipFill>
        <p:spPr bwMode="auto">
          <a:xfrm>
            <a:off x="564093" y="463674"/>
            <a:ext cx="3068556" cy="321733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44BA11F-8120-3D8D-328B-8E5EF9C7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3731" r="4567" b="8976"/>
          <a:stretch/>
        </p:blipFill>
        <p:spPr bwMode="auto">
          <a:xfrm>
            <a:off x="6276124" y="378015"/>
            <a:ext cx="1898254" cy="12448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7B0C19-4DF1-3A76-7548-8D71100B43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t="6622" r="8925" b="14699"/>
          <a:stretch/>
        </p:blipFill>
        <p:spPr bwMode="auto">
          <a:xfrm>
            <a:off x="1411215" y="5010261"/>
            <a:ext cx="1683779" cy="127846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261225-5176-A99B-F83B-C70268D7707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0" t="6538" r="14811" b="13075"/>
          <a:stretch/>
        </p:blipFill>
        <p:spPr bwMode="auto">
          <a:xfrm>
            <a:off x="5343826" y="3147577"/>
            <a:ext cx="1220843" cy="212681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143FCB3-CD43-5CFB-7461-3F0B674F98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t="4529" r="6414" b="7882"/>
          <a:stretch/>
        </p:blipFill>
        <p:spPr bwMode="auto">
          <a:xfrm>
            <a:off x="8203981" y="3105851"/>
            <a:ext cx="3217333" cy="269024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987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E04B-5761-7090-747D-EE02C393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Preprocessing text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6AF87FB0-CB93-4F72-9279-BC4CE90B3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39927-0A6F-4AD3-91D3-B2A9E671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2"/>
            <a:ext cx="4111054" cy="3674848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2D5499B-D80E-9C58-FEC2-321F935F45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5174" r="5135" b="10592"/>
          <a:stretch/>
        </p:blipFill>
        <p:spPr bwMode="auto">
          <a:xfrm>
            <a:off x="471054" y="1033849"/>
            <a:ext cx="3775899" cy="224214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ADE63F-FE89-4F18-B3CE-624078B38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21732"/>
            <a:ext cx="2766017" cy="3026832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8645A-F5BF-2751-A34D-32FF80C453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t="4462" r="6074" b="10783"/>
          <a:stretch/>
        </p:blipFill>
        <p:spPr bwMode="auto">
          <a:xfrm>
            <a:off x="4741230" y="1008416"/>
            <a:ext cx="2438503" cy="164923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17688C-4E92-8B2B-325D-7F05CC6584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00" y="4318312"/>
            <a:ext cx="3072807" cy="19205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DEE881-E8E3-4725-A31C-40F714E1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5753"/>
            <a:ext cx="4111054" cy="2380509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29E745-A9B4-02D9-BCFA-087393FBE9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t="6591" r="5685" b="10868"/>
          <a:stretch/>
        </p:blipFill>
        <p:spPr bwMode="auto">
          <a:xfrm>
            <a:off x="4741230" y="4312272"/>
            <a:ext cx="2438503" cy="142961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202DE7-B82B-4D71-88F3-4363532A4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9747" y="3509431"/>
            <a:ext cx="2766017" cy="3026832"/>
          </a:xfrm>
          <a:prstGeom prst="rect">
            <a:avLst/>
          </a:prstGeom>
          <a:noFill/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AECB4-A6FA-9B41-2A53-0F154830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Topic modeling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3548EF-10A6-1B60-54E4-4903017C5C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5298" r="5563" b="11466"/>
          <a:stretch/>
        </p:blipFill>
        <p:spPr bwMode="auto">
          <a:xfrm>
            <a:off x="7949088" y="1284085"/>
            <a:ext cx="3698785" cy="232220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7CFC74-4A8A-6142-DE8B-8E01383C9F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7" t="5268" r="5541" b="11837"/>
          <a:stretch/>
        </p:blipFill>
        <p:spPr bwMode="auto">
          <a:xfrm>
            <a:off x="506738" y="1298147"/>
            <a:ext cx="3846314" cy="232220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C780A6-3195-A40D-F72D-450A705C02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3826" r="4766" b="9086"/>
          <a:stretch/>
        </p:blipFill>
        <p:spPr bwMode="auto">
          <a:xfrm>
            <a:off x="4446207" y="1284085"/>
            <a:ext cx="3408850" cy="232220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6254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{35F6473A-A4E0-4C45-A69D-7383BDBD6821}tf10001120</Template>
  <TotalTime>0</TotalTime>
  <Words>177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Parcel</vt:lpstr>
      <vt:lpstr>TEXT MINING PROJECT  mental health</vt:lpstr>
      <vt:lpstr>Business problem</vt:lpstr>
      <vt:lpstr>DATA</vt:lpstr>
      <vt:lpstr>TOOL</vt:lpstr>
      <vt:lpstr>Workflow</vt:lpstr>
      <vt:lpstr>Text mining installation</vt:lpstr>
      <vt:lpstr>PowerPoint Presentation</vt:lpstr>
      <vt:lpstr>Preprocessing text</vt:lpstr>
      <vt:lpstr>Topic modeling</vt:lpstr>
      <vt:lpstr>Sentiment analysis</vt:lpstr>
      <vt:lpstr>PowerPoint Presentation</vt:lpstr>
      <vt:lpstr>PowerPoint Presentation</vt:lpstr>
      <vt:lpstr>results</vt:lpstr>
      <vt:lpstr>The 3w questions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PROJECT  mental health corpus</dc:title>
  <dc:creator>Nguyen, Oanh</dc:creator>
  <cp:lastModifiedBy>Nguyen, Oanh</cp:lastModifiedBy>
  <cp:revision>1</cp:revision>
  <dcterms:created xsi:type="dcterms:W3CDTF">2023-03-12T23:53:01Z</dcterms:created>
  <dcterms:modified xsi:type="dcterms:W3CDTF">2023-03-13T01:19:48Z</dcterms:modified>
</cp:coreProperties>
</file>