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5" r:id="rId2"/>
    <p:sldId id="279" r:id="rId3"/>
    <p:sldId id="263" r:id="rId4"/>
    <p:sldId id="269" r:id="rId5"/>
    <p:sldId id="28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4" d="100"/>
          <a:sy n="74" d="100"/>
        </p:scale>
        <p:origin x="61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409CA-EC78-4FA3-9105-AD5464D47D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36A640C-8303-4E4E-855B-12E6C87172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788841C-A211-44CD-AD8F-4A554A292FAF}"/>
              </a:ext>
            </a:extLst>
          </p:cNvPr>
          <p:cNvSpPr>
            <a:spLocks noGrp="1"/>
          </p:cNvSpPr>
          <p:nvPr>
            <p:ph type="dt" sz="half" idx="10"/>
          </p:nvPr>
        </p:nvSpPr>
        <p:spPr/>
        <p:txBody>
          <a:bodyPr/>
          <a:lstStyle/>
          <a:p>
            <a:fld id="{10BE7F22-4BB0-4CBE-8290-0B5610DF3C03}" type="datetimeFigureOut">
              <a:rPr lang="en-US" smtClean="0"/>
              <a:t>12/19/2020</a:t>
            </a:fld>
            <a:endParaRPr lang="en-US"/>
          </a:p>
        </p:txBody>
      </p:sp>
      <p:sp>
        <p:nvSpPr>
          <p:cNvPr id="5" name="Footer Placeholder 4">
            <a:extLst>
              <a:ext uri="{FF2B5EF4-FFF2-40B4-BE49-F238E27FC236}">
                <a16:creationId xmlns:a16="http://schemas.microsoft.com/office/drawing/2014/main" id="{0DEBD010-588D-472B-BA59-D3FE6AEFF0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402D99-2D0D-450F-A3CE-1E0AE004858B}"/>
              </a:ext>
            </a:extLst>
          </p:cNvPr>
          <p:cNvSpPr>
            <a:spLocks noGrp="1"/>
          </p:cNvSpPr>
          <p:nvPr>
            <p:ph type="sldNum" sz="quarter" idx="12"/>
          </p:nvPr>
        </p:nvSpPr>
        <p:spPr/>
        <p:txBody>
          <a:bodyPr/>
          <a:lstStyle/>
          <a:p>
            <a:fld id="{7637F98F-A226-4F7D-A317-B7FCE37ED41F}" type="slidenum">
              <a:rPr lang="en-US" smtClean="0"/>
              <a:t>‹#›</a:t>
            </a:fld>
            <a:endParaRPr lang="en-US"/>
          </a:p>
        </p:txBody>
      </p:sp>
    </p:spTree>
    <p:extLst>
      <p:ext uri="{BB962C8B-B14F-4D97-AF65-F5344CB8AC3E}">
        <p14:creationId xmlns:p14="http://schemas.microsoft.com/office/powerpoint/2010/main" val="2928301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AF156-F47E-42A8-AB4C-FF799982A06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ED7F7F0-C4E8-4F67-B038-341A41949E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E0A1B8-BA3D-4A16-8656-8A2F85E92EDD}"/>
              </a:ext>
            </a:extLst>
          </p:cNvPr>
          <p:cNvSpPr>
            <a:spLocks noGrp="1"/>
          </p:cNvSpPr>
          <p:nvPr>
            <p:ph type="dt" sz="half" idx="10"/>
          </p:nvPr>
        </p:nvSpPr>
        <p:spPr/>
        <p:txBody>
          <a:bodyPr/>
          <a:lstStyle/>
          <a:p>
            <a:fld id="{10BE7F22-4BB0-4CBE-8290-0B5610DF3C03}" type="datetimeFigureOut">
              <a:rPr lang="en-US" smtClean="0"/>
              <a:t>12/19/2020</a:t>
            </a:fld>
            <a:endParaRPr lang="en-US"/>
          </a:p>
        </p:txBody>
      </p:sp>
      <p:sp>
        <p:nvSpPr>
          <p:cNvPr id="5" name="Footer Placeholder 4">
            <a:extLst>
              <a:ext uri="{FF2B5EF4-FFF2-40B4-BE49-F238E27FC236}">
                <a16:creationId xmlns:a16="http://schemas.microsoft.com/office/drawing/2014/main" id="{6944629C-CB32-4658-B673-F04D344F2B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B6E8DA-61E0-4BBD-9CF5-60C915D33A27}"/>
              </a:ext>
            </a:extLst>
          </p:cNvPr>
          <p:cNvSpPr>
            <a:spLocks noGrp="1"/>
          </p:cNvSpPr>
          <p:nvPr>
            <p:ph type="sldNum" sz="quarter" idx="12"/>
          </p:nvPr>
        </p:nvSpPr>
        <p:spPr/>
        <p:txBody>
          <a:bodyPr/>
          <a:lstStyle/>
          <a:p>
            <a:fld id="{7637F98F-A226-4F7D-A317-B7FCE37ED41F}" type="slidenum">
              <a:rPr lang="en-US" smtClean="0"/>
              <a:t>‹#›</a:t>
            </a:fld>
            <a:endParaRPr lang="en-US"/>
          </a:p>
        </p:txBody>
      </p:sp>
    </p:spTree>
    <p:extLst>
      <p:ext uri="{BB962C8B-B14F-4D97-AF65-F5344CB8AC3E}">
        <p14:creationId xmlns:p14="http://schemas.microsoft.com/office/powerpoint/2010/main" val="3505084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14EF55-91D4-4C22-AE4C-877D89E9792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2BA3660-5B98-4969-A90F-1283353819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FDA596-48F7-46A3-AA92-2C9664E60B08}"/>
              </a:ext>
            </a:extLst>
          </p:cNvPr>
          <p:cNvSpPr>
            <a:spLocks noGrp="1"/>
          </p:cNvSpPr>
          <p:nvPr>
            <p:ph type="dt" sz="half" idx="10"/>
          </p:nvPr>
        </p:nvSpPr>
        <p:spPr/>
        <p:txBody>
          <a:bodyPr/>
          <a:lstStyle/>
          <a:p>
            <a:fld id="{10BE7F22-4BB0-4CBE-8290-0B5610DF3C03}" type="datetimeFigureOut">
              <a:rPr lang="en-US" smtClean="0"/>
              <a:t>12/19/2020</a:t>
            </a:fld>
            <a:endParaRPr lang="en-US"/>
          </a:p>
        </p:txBody>
      </p:sp>
      <p:sp>
        <p:nvSpPr>
          <p:cNvPr id="5" name="Footer Placeholder 4">
            <a:extLst>
              <a:ext uri="{FF2B5EF4-FFF2-40B4-BE49-F238E27FC236}">
                <a16:creationId xmlns:a16="http://schemas.microsoft.com/office/drawing/2014/main" id="{6B988806-2A95-4130-9A95-DA58F6BAC3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1447DA-D693-45C0-9F23-C87B9A228E30}"/>
              </a:ext>
            </a:extLst>
          </p:cNvPr>
          <p:cNvSpPr>
            <a:spLocks noGrp="1"/>
          </p:cNvSpPr>
          <p:nvPr>
            <p:ph type="sldNum" sz="quarter" idx="12"/>
          </p:nvPr>
        </p:nvSpPr>
        <p:spPr/>
        <p:txBody>
          <a:bodyPr/>
          <a:lstStyle/>
          <a:p>
            <a:fld id="{7637F98F-A226-4F7D-A317-B7FCE37ED41F}" type="slidenum">
              <a:rPr lang="en-US" smtClean="0"/>
              <a:t>‹#›</a:t>
            </a:fld>
            <a:endParaRPr lang="en-US"/>
          </a:p>
        </p:txBody>
      </p:sp>
    </p:spTree>
    <p:extLst>
      <p:ext uri="{BB962C8B-B14F-4D97-AF65-F5344CB8AC3E}">
        <p14:creationId xmlns:p14="http://schemas.microsoft.com/office/powerpoint/2010/main" val="2820490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BB22A-0E53-4A76-B9B4-249EEC494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9147D8-E2FB-476E-81AD-2F6E650546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86C347-DA8F-460B-9D05-757052EEAE7D}"/>
              </a:ext>
            </a:extLst>
          </p:cNvPr>
          <p:cNvSpPr>
            <a:spLocks noGrp="1"/>
          </p:cNvSpPr>
          <p:nvPr>
            <p:ph type="dt" sz="half" idx="10"/>
          </p:nvPr>
        </p:nvSpPr>
        <p:spPr/>
        <p:txBody>
          <a:bodyPr/>
          <a:lstStyle/>
          <a:p>
            <a:fld id="{10BE7F22-4BB0-4CBE-8290-0B5610DF3C03}" type="datetimeFigureOut">
              <a:rPr lang="en-US" smtClean="0"/>
              <a:t>12/19/2020</a:t>
            </a:fld>
            <a:endParaRPr lang="en-US"/>
          </a:p>
        </p:txBody>
      </p:sp>
      <p:sp>
        <p:nvSpPr>
          <p:cNvPr id="5" name="Footer Placeholder 4">
            <a:extLst>
              <a:ext uri="{FF2B5EF4-FFF2-40B4-BE49-F238E27FC236}">
                <a16:creationId xmlns:a16="http://schemas.microsoft.com/office/drawing/2014/main" id="{479A8C1C-07F9-4705-99E2-C5B6E6E803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5BE547-F307-4FA5-B2D1-23E94BA02E71}"/>
              </a:ext>
            </a:extLst>
          </p:cNvPr>
          <p:cNvSpPr>
            <a:spLocks noGrp="1"/>
          </p:cNvSpPr>
          <p:nvPr>
            <p:ph type="sldNum" sz="quarter" idx="12"/>
          </p:nvPr>
        </p:nvSpPr>
        <p:spPr/>
        <p:txBody>
          <a:bodyPr/>
          <a:lstStyle/>
          <a:p>
            <a:fld id="{7637F98F-A226-4F7D-A317-B7FCE37ED41F}" type="slidenum">
              <a:rPr lang="en-US" smtClean="0"/>
              <a:t>‹#›</a:t>
            </a:fld>
            <a:endParaRPr lang="en-US"/>
          </a:p>
        </p:txBody>
      </p:sp>
    </p:spTree>
    <p:extLst>
      <p:ext uri="{BB962C8B-B14F-4D97-AF65-F5344CB8AC3E}">
        <p14:creationId xmlns:p14="http://schemas.microsoft.com/office/powerpoint/2010/main" val="2237555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81FD9-D2D3-40A6-8523-E0D6AAF638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5D6D83D-D798-4528-89D8-2F2CD8F5A2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5F5057-E431-47B5-943D-53226ECFD704}"/>
              </a:ext>
            </a:extLst>
          </p:cNvPr>
          <p:cNvSpPr>
            <a:spLocks noGrp="1"/>
          </p:cNvSpPr>
          <p:nvPr>
            <p:ph type="dt" sz="half" idx="10"/>
          </p:nvPr>
        </p:nvSpPr>
        <p:spPr/>
        <p:txBody>
          <a:bodyPr/>
          <a:lstStyle/>
          <a:p>
            <a:fld id="{10BE7F22-4BB0-4CBE-8290-0B5610DF3C03}" type="datetimeFigureOut">
              <a:rPr lang="en-US" smtClean="0"/>
              <a:t>12/19/2020</a:t>
            </a:fld>
            <a:endParaRPr lang="en-US"/>
          </a:p>
        </p:txBody>
      </p:sp>
      <p:sp>
        <p:nvSpPr>
          <p:cNvPr id="5" name="Footer Placeholder 4">
            <a:extLst>
              <a:ext uri="{FF2B5EF4-FFF2-40B4-BE49-F238E27FC236}">
                <a16:creationId xmlns:a16="http://schemas.microsoft.com/office/drawing/2014/main" id="{5BCECE5A-3B6B-42B3-A280-26D03CBB65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790D76-5411-45C8-8726-E658911D7930}"/>
              </a:ext>
            </a:extLst>
          </p:cNvPr>
          <p:cNvSpPr>
            <a:spLocks noGrp="1"/>
          </p:cNvSpPr>
          <p:nvPr>
            <p:ph type="sldNum" sz="quarter" idx="12"/>
          </p:nvPr>
        </p:nvSpPr>
        <p:spPr/>
        <p:txBody>
          <a:bodyPr/>
          <a:lstStyle/>
          <a:p>
            <a:fld id="{7637F98F-A226-4F7D-A317-B7FCE37ED41F}" type="slidenum">
              <a:rPr lang="en-US" smtClean="0"/>
              <a:t>‹#›</a:t>
            </a:fld>
            <a:endParaRPr lang="en-US"/>
          </a:p>
        </p:txBody>
      </p:sp>
    </p:spTree>
    <p:extLst>
      <p:ext uri="{BB962C8B-B14F-4D97-AF65-F5344CB8AC3E}">
        <p14:creationId xmlns:p14="http://schemas.microsoft.com/office/powerpoint/2010/main" val="3178205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7EDAE-0385-4262-B98A-AA9AD8E93C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980AC1-0BEB-421C-AC0E-3AEAA4FC70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ABF561-8D14-48FD-99BB-2D5F24B2BB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CF0B5E3-4BE1-4EAC-A29F-76780CCC52BA}"/>
              </a:ext>
            </a:extLst>
          </p:cNvPr>
          <p:cNvSpPr>
            <a:spLocks noGrp="1"/>
          </p:cNvSpPr>
          <p:nvPr>
            <p:ph type="dt" sz="half" idx="10"/>
          </p:nvPr>
        </p:nvSpPr>
        <p:spPr/>
        <p:txBody>
          <a:bodyPr/>
          <a:lstStyle/>
          <a:p>
            <a:fld id="{10BE7F22-4BB0-4CBE-8290-0B5610DF3C03}" type="datetimeFigureOut">
              <a:rPr lang="en-US" smtClean="0"/>
              <a:t>12/19/2020</a:t>
            </a:fld>
            <a:endParaRPr lang="en-US"/>
          </a:p>
        </p:txBody>
      </p:sp>
      <p:sp>
        <p:nvSpPr>
          <p:cNvPr id="6" name="Footer Placeholder 5">
            <a:extLst>
              <a:ext uri="{FF2B5EF4-FFF2-40B4-BE49-F238E27FC236}">
                <a16:creationId xmlns:a16="http://schemas.microsoft.com/office/drawing/2014/main" id="{C4CF1A95-8153-4E4D-9C39-C169719B13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A5BE06-8B1A-44C2-B0FD-EF5A19C82773}"/>
              </a:ext>
            </a:extLst>
          </p:cNvPr>
          <p:cNvSpPr>
            <a:spLocks noGrp="1"/>
          </p:cNvSpPr>
          <p:nvPr>
            <p:ph type="sldNum" sz="quarter" idx="12"/>
          </p:nvPr>
        </p:nvSpPr>
        <p:spPr/>
        <p:txBody>
          <a:bodyPr/>
          <a:lstStyle/>
          <a:p>
            <a:fld id="{7637F98F-A226-4F7D-A317-B7FCE37ED41F}" type="slidenum">
              <a:rPr lang="en-US" smtClean="0"/>
              <a:t>‹#›</a:t>
            </a:fld>
            <a:endParaRPr lang="en-US"/>
          </a:p>
        </p:txBody>
      </p:sp>
    </p:spTree>
    <p:extLst>
      <p:ext uri="{BB962C8B-B14F-4D97-AF65-F5344CB8AC3E}">
        <p14:creationId xmlns:p14="http://schemas.microsoft.com/office/powerpoint/2010/main" val="2313800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DA201-5E71-4768-BA1B-00DBB76F22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5051DE0-B23D-446A-982A-C3A3A835C5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3A6ABA-3C96-4027-B65D-126B7CD1AF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DE8F2F-FA59-4D79-B684-DDEE63CEDA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8F2A803-6E42-4ED3-964A-B5D0C18865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06B35E-8371-4226-8B63-AC251D062D9B}"/>
              </a:ext>
            </a:extLst>
          </p:cNvPr>
          <p:cNvSpPr>
            <a:spLocks noGrp="1"/>
          </p:cNvSpPr>
          <p:nvPr>
            <p:ph type="dt" sz="half" idx="10"/>
          </p:nvPr>
        </p:nvSpPr>
        <p:spPr/>
        <p:txBody>
          <a:bodyPr/>
          <a:lstStyle/>
          <a:p>
            <a:fld id="{10BE7F22-4BB0-4CBE-8290-0B5610DF3C03}" type="datetimeFigureOut">
              <a:rPr lang="en-US" smtClean="0"/>
              <a:t>12/19/2020</a:t>
            </a:fld>
            <a:endParaRPr lang="en-US"/>
          </a:p>
        </p:txBody>
      </p:sp>
      <p:sp>
        <p:nvSpPr>
          <p:cNvPr id="8" name="Footer Placeholder 7">
            <a:extLst>
              <a:ext uri="{FF2B5EF4-FFF2-40B4-BE49-F238E27FC236}">
                <a16:creationId xmlns:a16="http://schemas.microsoft.com/office/drawing/2014/main" id="{9B45A3DB-FDDB-41EF-9486-E71DFE5AAD5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EC23F51-ACD7-4461-A0EE-3D6604135CFF}"/>
              </a:ext>
            </a:extLst>
          </p:cNvPr>
          <p:cNvSpPr>
            <a:spLocks noGrp="1"/>
          </p:cNvSpPr>
          <p:nvPr>
            <p:ph type="sldNum" sz="quarter" idx="12"/>
          </p:nvPr>
        </p:nvSpPr>
        <p:spPr/>
        <p:txBody>
          <a:bodyPr/>
          <a:lstStyle/>
          <a:p>
            <a:fld id="{7637F98F-A226-4F7D-A317-B7FCE37ED41F}" type="slidenum">
              <a:rPr lang="en-US" smtClean="0"/>
              <a:t>‹#›</a:t>
            </a:fld>
            <a:endParaRPr lang="en-US"/>
          </a:p>
        </p:txBody>
      </p:sp>
    </p:spTree>
    <p:extLst>
      <p:ext uri="{BB962C8B-B14F-4D97-AF65-F5344CB8AC3E}">
        <p14:creationId xmlns:p14="http://schemas.microsoft.com/office/powerpoint/2010/main" val="1476713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EBAA6-02F1-48AF-8D33-8CBB0C7CF03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BF52E58-F73E-4FF5-80D4-2120B45074E5}"/>
              </a:ext>
            </a:extLst>
          </p:cNvPr>
          <p:cNvSpPr>
            <a:spLocks noGrp="1"/>
          </p:cNvSpPr>
          <p:nvPr>
            <p:ph type="dt" sz="half" idx="10"/>
          </p:nvPr>
        </p:nvSpPr>
        <p:spPr/>
        <p:txBody>
          <a:bodyPr/>
          <a:lstStyle/>
          <a:p>
            <a:fld id="{10BE7F22-4BB0-4CBE-8290-0B5610DF3C03}" type="datetimeFigureOut">
              <a:rPr lang="en-US" smtClean="0"/>
              <a:t>12/19/2020</a:t>
            </a:fld>
            <a:endParaRPr lang="en-US"/>
          </a:p>
        </p:txBody>
      </p:sp>
      <p:sp>
        <p:nvSpPr>
          <p:cNvPr id="4" name="Footer Placeholder 3">
            <a:extLst>
              <a:ext uri="{FF2B5EF4-FFF2-40B4-BE49-F238E27FC236}">
                <a16:creationId xmlns:a16="http://schemas.microsoft.com/office/drawing/2014/main" id="{FCBAFC07-3416-41A1-A060-B87EE73503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FC5E0FE-AE74-4E3B-BA30-DFF34215A4C2}"/>
              </a:ext>
            </a:extLst>
          </p:cNvPr>
          <p:cNvSpPr>
            <a:spLocks noGrp="1"/>
          </p:cNvSpPr>
          <p:nvPr>
            <p:ph type="sldNum" sz="quarter" idx="12"/>
          </p:nvPr>
        </p:nvSpPr>
        <p:spPr/>
        <p:txBody>
          <a:bodyPr/>
          <a:lstStyle/>
          <a:p>
            <a:fld id="{7637F98F-A226-4F7D-A317-B7FCE37ED41F}" type="slidenum">
              <a:rPr lang="en-US" smtClean="0"/>
              <a:t>‹#›</a:t>
            </a:fld>
            <a:endParaRPr lang="en-US"/>
          </a:p>
        </p:txBody>
      </p:sp>
    </p:spTree>
    <p:extLst>
      <p:ext uri="{BB962C8B-B14F-4D97-AF65-F5344CB8AC3E}">
        <p14:creationId xmlns:p14="http://schemas.microsoft.com/office/powerpoint/2010/main" val="2121609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0A4B7-22F8-419F-A911-ACF1AF075679}"/>
              </a:ext>
            </a:extLst>
          </p:cNvPr>
          <p:cNvSpPr>
            <a:spLocks noGrp="1"/>
          </p:cNvSpPr>
          <p:nvPr>
            <p:ph type="dt" sz="half" idx="10"/>
          </p:nvPr>
        </p:nvSpPr>
        <p:spPr/>
        <p:txBody>
          <a:bodyPr/>
          <a:lstStyle/>
          <a:p>
            <a:fld id="{10BE7F22-4BB0-4CBE-8290-0B5610DF3C03}" type="datetimeFigureOut">
              <a:rPr lang="en-US" smtClean="0"/>
              <a:t>12/19/2020</a:t>
            </a:fld>
            <a:endParaRPr lang="en-US"/>
          </a:p>
        </p:txBody>
      </p:sp>
      <p:sp>
        <p:nvSpPr>
          <p:cNvPr id="3" name="Footer Placeholder 2">
            <a:extLst>
              <a:ext uri="{FF2B5EF4-FFF2-40B4-BE49-F238E27FC236}">
                <a16:creationId xmlns:a16="http://schemas.microsoft.com/office/drawing/2014/main" id="{2BCA31D9-DA66-47BE-97C5-4B21BAB9918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0667D4-117F-4EB3-9014-97C4E9917928}"/>
              </a:ext>
            </a:extLst>
          </p:cNvPr>
          <p:cNvSpPr>
            <a:spLocks noGrp="1"/>
          </p:cNvSpPr>
          <p:nvPr>
            <p:ph type="sldNum" sz="quarter" idx="12"/>
          </p:nvPr>
        </p:nvSpPr>
        <p:spPr/>
        <p:txBody>
          <a:bodyPr/>
          <a:lstStyle/>
          <a:p>
            <a:fld id="{7637F98F-A226-4F7D-A317-B7FCE37ED41F}" type="slidenum">
              <a:rPr lang="en-US" smtClean="0"/>
              <a:t>‹#›</a:t>
            </a:fld>
            <a:endParaRPr lang="en-US"/>
          </a:p>
        </p:txBody>
      </p:sp>
    </p:spTree>
    <p:extLst>
      <p:ext uri="{BB962C8B-B14F-4D97-AF65-F5344CB8AC3E}">
        <p14:creationId xmlns:p14="http://schemas.microsoft.com/office/powerpoint/2010/main" val="342484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0A103-BCC8-4158-A241-1AD993E60E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1DE3DB9-ABD2-4E6D-AFA3-0D25EA3685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A57261C-098E-4D14-AF3C-E27345699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DEC1F0-E02B-4138-8F9F-B3386677F48E}"/>
              </a:ext>
            </a:extLst>
          </p:cNvPr>
          <p:cNvSpPr>
            <a:spLocks noGrp="1"/>
          </p:cNvSpPr>
          <p:nvPr>
            <p:ph type="dt" sz="half" idx="10"/>
          </p:nvPr>
        </p:nvSpPr>
        <p:spPr/>
        <p:txBody>
          <a:bodyPr/>
          <a:lstStyle/>
          <a:p>
            <a:fld id="{10BE7F22-4BB0-4CBE-8290-0B5610DF3C03}" type="datetimeFigureOut">
              <a:rPr lang="en-US" smtClean="0"/>
              <a:t>12/19/2020</a:t>
            </a:fld>
            <a:endParaRPr lang="en-US"/>
          </a:p>
        </p:txBody>
      </p:sp>
      <p:sp>
        <p:nvSpPr>
          <p:cNvPr id="6" name="Footer Placeholder 5">
            <a:extLst>
              <a:ext uri="{FF2B5EF4-FFF2-40B4-BE49-F238E27FC236}">
                <a16:creationId xmlns:a16="http://schemas.microsoft.com/office/drawing/2014/main" id="{D46C2934-61A9-4922-AC8E-B5CC674EF1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F41C84-BF27-43DF-BB2C-DAF25DC54B7D}"/>
              </a:ext>
            </a:extLst>
          </p:cNvPr>
          <p:cNvSpPr>
            <a:spLocks noGrp="1"/>
          </p:cNvSpPr>
          <p:nvPr>
            <p:ph type="sldNum" sz="quarter" idx="12"/>
          </p:nvPr>
        </p:nvSpPr>
        <p:spPr/>
        <p:txBody>
          <a:bodyPr/>
          <a:lstStyle/>
          <a:p>
            <a:fld id="{7637F98F-A226-4F7D-A317-B7FCE37ED41F}" type="slidenum">
              <a:rPr lang="en-US" smtClean="0"/>
              <a:t>‹#›</a:t>
            </a:fld>
            <a:endParaRPr lang="en-US"/>
          </a:p>
        </p:txBody>
      </p:sp>
    </p:spTree>
    <p:extLst>
      <p:ext uri="{BB962C8B-B14F-4D97-AF65-F5344CB8AC3E}">
        <p14:creationId xmlns:p14="http://schemas.microsoft.com/office/powerpoint/2010/main" val="3337881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52784-D794-41F8-86D3-8DCEC2199F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1D7DC2B-52E0-4DE5-A99F-47738775AB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0FE2BFF-360E-43E8-92DC-A88628B792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58C12F-58CA-481C-9452-AE7B92E97A8B}"/>
              </a:ext>
            </a:extLst>
          </p:cNvPr>
          <p:cNvSpPr>
            <a:spLocks noGrp="1"/>
          </p:cNvSpPr>
          <p:nvPr>
            <p:ph type="dt" sz="half" idx="10"/>
          </p:nvPr>
        </p:nvSpPr>
        <p:spPr/>
        <p:txBody>
          <a:bodyPr/>
          <a:lstStyle/>
          <a:p>
            <a:fld id="{10BE7F22-4BB0-4CBE-8290-0B5610DF3C03}" type="datetimeFigureOut">
              <a:rPr lang="en-US" smtClean="0"/>
              <a:t>12/19/2020</a:t>
            </a:fld>
            <a:endParaRPr lang="en-US"/>
          </a:p>
        </p:txBody>
      </p:sp>
      <p:sp>
        <p:nvSpPr>
          <p:cNvPr id="6" name="Footer Placeholder 5">
            <a:extLst>
              <a:ext uri="{FF2B5EF4-FFF2-40B4-BE49-F238E27FC236}">
                <a16:creationId xmlns:a16="http://schemas.microsoft.com/office/drawing/2014/main" id="{9D4FEF4B-3D7B-4246-9579-DCD78D62D1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E84A09-8B59-4E40-82CC-A262CEA7DE00}"/>
              </a:ext>
            </a:extLst>
          </p:cNvPr>
          <p:cNvSpPr>
            <a:spLocks noGrp="1"/>
          </p:cNvSpPr>
          <p:nvPr>
            <p:ph type="sldNum" sz="quarter" idx="12"/>
          </p:nvPr>
        </p:nvSpPr>
        <p:spPr/>
        <p:txBody>
          <a:bodyPr/>
          <a:lstStyle/>
          <a:p>
            <a:fld id="{7637F98F-A226-4F7D-A317-B7FCE37ED41F}" type="slidenum">
              <a:rPr lang="en-US" smtClean="0"/>
              <a:t>‹#›</a:t>
            </a:fld>
            <a:endParaRPr lang="en-US"/>
          </a:p>
        </p:txBody>
      </p:sp>
    </p:spTree>
    <p:extLst>
      <p:ext uri="{BB962C8B-B14F-4D97-AF65-F5344CB8AC3E}">
        <p14:creationId xmlns:p14="http://schemas.microsoft.com/office/powerpoint/2010/main" val="2802858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BDDC98-5D58-4218-8DF2-87B3B9BF39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DB80998-8AF5-40CC-AD15-F5EEA2AED9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169797-A419-4D5E-9705-5E6FD953CA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BE7F22-4BB0-4CBE-8290-0B5610DF3C03}" type="datetimeFigureOut">
              <a:rPr lang="en-US" smtClean="0"/>
              <a:t>12/19/2020</a:t>
            </a:fld>
            <a:endParaRPr lang="en-US"/>
          </a:p>
        </p:txBody>
      </p:sp>
      <p:sp>
        <p:nvSpPr>
          <p:cNvPr id="5" name="Footer Placeholder 4">
            <a:extLst>
              <a:ext uri="{FF2B5EF4-FFF2-40B4-BE49-F238E27FC236}">
                <a16:creationId xmlns:a16="http://schemas.microsoft.com/office/drawing/2014/main" id="{E9FD54AB-6060-401A-8383-516FCC50D7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CF7B443-B042-43B1-BA41-D40141F72F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37F98F-A226-4F7D-A317-B7FCE37ED41F}" type="slidenum">
              <a:rPr lang="en-US" smtClean="0"/>
              <a:t>‹#›</a:t>
            </a:fld>
            <a:endParaRPr lang="en-US"/>
          </a:p>
        </p:txBody>
      </p:sp>
    </p:spTree>
    <p:extLst>
      <p:ext uri="{BB962C8B-B14F-4D97-AF65-F5344CB8AC3E}">
        <p14:creationId xmlns:p14="http://schemas.microsoft.com/office/powerpoint/2010/main" val="3302015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F9E870-7700-4EDF-A2B3-948250783E30}"/>
              </a:ext>
            </a:extLst>
          </p:cNvPr>
          <p:cNvSpPr txBox="1"/>
          <p:nvPr/>
        </p:nvSpPr>
        <p:spPr>
          <a:xfrm>
            <a:off x="1523999" y="2066790"/>
            <a:ext cx="9753599" cy="2308324"/>
          </a:xfrm>
          <a:prstGeom prst="rect">
            <a:avLst/>
          </a:prstGeom>
          <a:noFill/>
        </p:spPr>
        <p:txBody>
          <a:bodyPr wrap="square">
            <a:spAutoFit/>
          </a:bodyPr>
          <a:lstStyle/>
          <a:p>
            <a:pPr marL="0" indent="0">
              <a:buNone/>
            </a:pPr>
            <a:r>
              <a:rPr lang="en-US" sz="4800" dirty="0"/>
              <a:t>CRISCA</a:t>
            </a:r>
          </a:p>
          <a:p>
            <a:pPr marL="0" indent="0">
              <a:buNone/>
            </a:pPr>
            <a:endParaRPr lang="en-US" sz="4800" dirty="0"/>
          </a:p>
          <a:p>
            <a:pPr marL="0" indent="0">
              <a:buNone/>
            </a:pPr>
            <a:r>
              <a:rPr lang="en-US" sz="4800" dirty="0"/>
              <a:t>CUSTOMER CLUSTERING </a:t>
            </a:r>
          </a:p>
        </p:txBody>
      </p:sp>
    </p:spTree>
    <p:extLst>
      <p:ext uri="{BB962C8B-B14F-4D97-AF65-F5344CB8AC3E}">
        <p14:creationId xmlns:p14="http://schemas.microsoft.com/office/powerpoint/2010/main" val="2533028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88537E0-9534-48F2-B6E2-47F354E23895}"/>
              </a:ext>
            </a:extLst>
          </p:cNvPr>
          <p:cNvSpPr txBox="1"/>
          <p:nvPr/>
        </p:nvSpPr>
        <p:spPr>
          <a:xfrm>
            <a:off x="1133340" y="754563"/>
            <a:ext cx="9723549" cy="5324535"/>
          </a:xfrm>
          <a:prstGeom prst="rect">
            <a:avLst/>
          </a:prstGeom>
          <a:noFill/>
        </p:spPr>
        <p:txBody>
          <a:bodyPr wrap="square">
            <a:spAutoFit/>
          </a:bodyPr>
          <a:lstStyle/>
          <a:p>
            <a:r>
              <a:rPr lang="en-US" sz="2400" b="1" dirty="0"/>
              <a:t>PROBLEM STATEMENT</a:t>
            </a:r>
          </a:p>
          <a:p>
            <a:endParaRPr lang="en-US" dirty="0"/>
          </a:p>
          <a:p>
            <a:r>
              <a:rPr lang="en-US" dirty="0"/>
              <a:t>CRISCA has been segmenting customers using only demographic.</a:t>
            </a:r>
          </a:p>
          <a:p>
            <a:r>
              <a:rPr lang="en-US" dirty="0"/>
              <a:t>This is a single view of market segmentation and its quite limited. It will not provide a complete picture of customer trend and behavior. One limitation is that customers will be wrongly targeted with promotions. </a:t>
            </a:r>
          </a:p>
          <a:p>
            <a:endParaRPr lang="en-US" dirty="0"/>
          </a:p>
          <a:p>
            <a:endParaRPr lang="en-US" dirty="0"/>
          </a:p>
          <a:p>
            <a:endParaRPr lang="en-US" dirty="0"/>
          </a:p>
          <a:p>
            <a:r>
              <a:rPr lang="en-US" sz="2800" b="1" dirty="0"/>
              <a:t>Solution</a:t>
            </a:r>
          </a:p>
          <a:p>
            <a:r>
              <a:rPr lang="en-US" dirty="0"/>
              <a:t>Expand customer segmentation to include customer purchase behavior and customer basis of purchase. </a:t>
            </a:r>
          </a:p>
          <a:p>
            <a:endParaRPr lang="en-US" dirty="0"/>
          </a:p>
          <a:p>
            <a:r>
              <a:rPr lang="en-US" dirty="0"/>
              <a:t>Variables that define Customer purchase behavior are: Volume; Frequency; Susceptibility to discounts and brand loyalty</a:t>
            </a:r>
          </a:p>
          <a:p>
            <a:endParaRPr lang="en-US" dirty="0"/>
          </a:p>
          <a:p>
            <a:r>
              <a:rPr lang="en-US" dirty="0"/>
              <a:t>Variables that define Customer basis of purchase are Price and selling proposition.  </a:t>
            </a:r>
          </a:p>
          <a:p>
            <a:endParaRPr lang="en-US" dirty="0"/>
          </a:p>
        </p:txBody>
      </p:sp>
    </p:spTree>
    <p:extLst>
      <p:ext uri="{BB962C8B-B14F-4D97-AF65-F5344CB8AC3E}">
        <p14:creationId xmlns:p14="http://schemas.microsoft.com/office/powerpoint/2010/main" val="419858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C7DE3-543A-4D7B-AB4F-D543EFC191AB}"/>
              </a:ext>
            </a:extLst>
          </p:cNvPr>
          <p:cNvSpPr>
            <a:spLocks noGrp="1"/>
          </p:cNvSpPr>
          <p:nvPr>
            <p:ph type="title"/>
          </p:nvPr>
        </p:nvSpPr>
        <p:spPr/>
        <p:txBody>
          <a:bodyPr/>
          <a:lstStyle/>
          <a:p>
            <a:r>
              <a:rPr lang="en-US" b="1" dirty="0"/>
              <a:t>Results</a:t>
            </a:r>
          </a:p>
        </p:txBody>
      </p:sp>
      <p:sp>
        <p:nvSpPr>
          <p:cNvPr id="3" name="Content Placeholder 2">
            <a:extLst>
              <a:ext uri="{FF2B5EF4-FFF2-40B4-BE49-F238E27FC236}">
                <a16:creationId xmlns:a16="http://schemas.microsoft.com/office/drawing/2014/main" id="{E6076C50-2773-4E4B-91B7-F7004483F8AD}"/>
              </a:ext>
            </a:extLst>
          </p:cNvPr>
          <p:cNvSpPr>
            <a:spLocks noGrp="1"/>
          </p:cNvSpPr>
          <p:nvPr>
            <p:ph idx="1"/>
          </p:nvPr>
        </p:nvSpPr>
        <p:spPr>
          <a:xfrm>
            <a:off x="838200" y="1519707"/>
            <a:ext cx="10515600" cy="4973168"/>
          </a:xfrm>
        </p:spPr>
        <p:txBody>
          <a:bodyPr>
            <a:normAutofit lnSpcReduction="10000"/>
          </a:bodyPr>
          <a:lstStyle/>
          <a:p>
            <a:r>
              <a:rPr lang="en-US" dirty="0"/>
              <a:t>We combined some demographic variables (with the variables for Purchase  behavior and Basis of purchase to segment customers.</a:t>
            </a:r>
          </a:p>
          <a:p>
            <a:endParaRPr lang="en-US" dirty="0"/>
          </a:p>
          <a:p>
            <a:r>
              <a:rPr lang="en-US" dirty="0"/>
              <a:t>Customers were grouped into 2 clusters</a:t>
            </a:r>
          </a:p>
          <a:p>
            <a:endParaRPr lang="en-US" dirty="0"/>
          </a:p>
          <a:p>
            <a:r>
              <a:rPr lang="en-US" dirty="0"/>
              <a:t>Cluster 1 had higher purchasing power, household, brand loyalty; purchase volume  and are  not susceptible to price changes. They lower average price and lower children </a:t>
            </a:r>
          </a:p>
          <a:p>
            <a:endParaRPr lang="en-US" dirty="0"/>
          </a:p>
          <a:p>
            <a:r>
              <a:rPr lang="en-US" dirty="0"/>
              <a:t>Cluster 2 had lower purchasing power, low brand affiliations and are susceptible to price changes. </a:t>
            </a:r>
          </a:p>
          <a:p>
            <a:endParaRPr lang="en-US" dirty="0"/>
          </a:p>
        </p:txBody>
      </p:sp>
    </p:spTree>
    <p:extLst>
      <p:ext uri="{BB962C8B-B14F-4D97-AF65-F5344CB8AC3E}">
        <p14:creationId xmlns:p14="http://schemas.microsoft.com/office/powerpoint/2010/main" val="144708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CC46E-7FAF-4E9D-B000-45AA8AB0CB2C}"/>
              </a:ext>
            </a:extLst>
          </p:cNvPr>
          <p:cNvSpPr>
            <a:spLocks noGrp="1"/>
          </p:cNvSpPr>
          <p:nvPr>
            <p:ph type="title"/>
          </p:nvPr>
        </p:nvSpPr>
        <p:spPr>
          <a:xfrm>
            <a:off x="838200" y="378690"/>
            <a:ext cx="10515600" cy="604693"/>
          </a:xfrm>
        </p:spPr>
        <p:txBody>
          <a:bodyPr>
            <a:normAutofit/>
          </a:bodyPr>
          <a:lstStyle/>
          <a:p>
            <a:r>
              <a:rPr lang="en-US" sz="3600" b="1" dirty="0" err="1"/>
              <a:t>Conclussion</a:t>
            </a:r>
            <a:endParaRPr lang="en-US" sz="3600" b="1" dirty="0"/>
          </a:p>
        </p:txBody>
      </p:sp>
      <p:sp>
        <p:nvSpPr>
          <p:cNvPr id="3" name="Content Placeholder 2">
            <a:extLst>
              <a:ext uri="{FF2B5EF4-FFF2-40B4-BE49-F238E27FC236}">
                <a16:creationId xmlns:a16="http://schemas.microsoft.com/office/drawing/2014/main" id="{6F2A8A51-5D74-44A6-863E-52FDD87A663E}"/>
              </a:ext>
            </a:extLst>
          </p:cNvPr>
          <p:cNvSpPr>
            <a:spLocks noGrp="1"/>
          </p:cNvSpPr>
          <p:nvPr>
            <p:ph idx="1"/>
          </p:nvPr>
        </p:nvSpPr>
        <p:spPr>
          <a:xfrm>
            <a:off x="838200" y="1385455"/>
            <a:ext cx="10515600" cy="4791508"/>
          </a:xfrm>
        </p:spPr>
        <p:txBody>
          <a:bodyPr>
            <a:normAutofit/>
          </a:bodyPr>
          <a:lstStyle/>
          <a:p>
            <a:r>
              <a:rPr lang="en-US" dirty="0"/>
              <a:t>Based on our new clusters, </a:t>
            </a:r>
          </a:p>
          <a:p>
            <a:r>
              <a:rPr lang="en-US" dirty="0"/>
              <a:t>Customers can be better targeted with marketing initiatives</a:t>
            </a:r>
          </a:p>
          <a:p>
            <a:pPr marL="0" indent="0">
              <a:buNone/>
            </a:pPr>
            <a:r>
              <a:rPr lang="en-US" dirty="0"/>
              <a:t>Some examples:</a:t>
            </a:r>
          </a:p>
          <a:p>
            <a:pPr marL="0" indent="0">
              <a:buNone/>
            </a:pPr>
            <a:r>
              <a:rPr lang="en-US" dirty="0"/>
              <a:t>  no need for discounted pricing for cluster 1 customers</a:t>
            </a:r>
          </a:p>
          <a:p>
            <a:pPr marL="0" indent="0">
              <a:buNone/>
            </a:pPr>
            <a:r>
              <a:rPr lang="en-US" dirty="0"/>
              <a:t>  for Child related products, cluster 2 should be targeted </a:t>
            </a:r>
          </a:p>
          <a:p>
            <a:pPr marL="0" indent="0">
              <a:buNone/>
            </a:pPr>
            <a:r>
              <a:rPr lang="en-US" dirty="0"/>
              <a:t> since cluster 1 customers are brand </a:t>
            </a:r>
            <a:r>
              <a:rPr lang="en-US" dirty="0" err="1"/>
              <a:t>savy</a:t>
            </a:r>
            <a:r>
              <a:rPr lang="en-US" dirty="0"/>
              <a:t>, marketing initiatives to them should be brand based. </a:t>
            </a:r>
          </a:p>
          <a:p>
            <a:pPr marL="0" indent="0">
              <a:buNone/>
            </a:pPr>
            <a:r>
              <a:rPr lang="en-US" dirty="0"/>
              <a:t>We can see that it is truly beneficial to have robust set of variables in customer segmentation as it provides more insights to customer trends which can be utilized for effective marketing</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490643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F9E870-7700-4EDF-A2B3-948250783E30}"/>
              </a:ext>
            </a:extLst>
          </p:cNvPr>
          <p:cNvSpPr txBox="1"/>
          <p:nvPr/>
        </p:nvSpPr>
        <p:spPr>
          <a:xfrm>
            <a:off x="3432517" y="2066790"/>
            <a:ext cx="5444197" cy="1661993"/>
          </a:xfrm>
          <a:prstGeom prst="rect">
            <a:avLst/>
          </a:prstGeom>
          <a:noFill/>
        </p:spPr>
        <p:txBody>
          <a:bodyPr wrap="square">
            <a:spAutoFit/>
          </a:bodyPr>
          <a:lstStyle/>
          <a:p>
            <a:pPr marL="0" indent="0">
              <a:buNone/>
            </a:pPr>
            <a:r>
              <a:rPr lang="en-US" sz="5400" dirty="0"/>
              <a:t>Thank you</a:t>
            </a:r>
          </a:p>
          <a:p>
            <a:pPr marL="0" indent="0">
              <a:buNone/>
            </a:pPr>
            <a:endParaRPr lang="en-US" sz="4800" dirty="0"/>
          </a:p>
        </p:txBody>
      </p:sp>
    </p:spTree>
    <p:extLst>
      <p:ext uri="{BB962C8B-B14F-4D97-AF65-F5344CB8AC3E}">
        <p14:creationId xmlns:p14="http://schemas.microsoft.com/office/powerpoint/2010/main" val="15849787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371</TotalTime>
  <Words>262</Words>
  <Application>Microsoft Office PowerPoint</Application>
  <PresentationFormat>Widescreen</PresentationFormat>
  <Paragraphs>33</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Results</vt:lpstr>
      <vt:lpstr>Conclussion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Anumnu, Obianuju</dc:creator>
  <cp:lastModifiedBy>Anumnu, Obianuju</cp:lastModifiedBy>
  <cp:revision>27</cp:revision>
  <dcterms:created xsi:type="dcterms:W3CDTF">2020-02-06T18:47:03Z</dcterms:created>
  <dcterms:modified xsi:type="dcterms:W3CDTF">2020-12-19T09:31:54Z</dcterms:modified>
</cp:coreProperties>
</file>