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4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9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4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3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9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66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3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7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1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5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5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F7DC-F99A-4ACB-B081-0B02C41DC67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5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795848"/>
            <a:ext cx="9144000" cy="7173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4500" dirty="0"/>
              <a:t>사용자 인터페이스 설계서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SOB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신승균</a:t>
            </a:r>
            <a:r>
              <a:rPr lang="en-US" altLang="ko-KR" dirty="0"/>
              <a:t>, </a:t>
            </a:r>
            <a:r>
              <a:rPr lang="ko-KR" altLang="en-US" dirty="0" err="1"/>
              <a:t>전소연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2021.09.03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93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62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ko-KR" altLang="en-US" sz="1800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41406"/>
            <a:ext cx="10515600" cy="5435557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목차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000" dirty="0"/>
              <a:t>1. </a:t>
            </a:r>
            <a:r>
              <a:rPr lang="ko-KR" altLang="en-US" sz="2000" dirty="0"/>
              <a:t>전체 화면 이동 맵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2. </a:t>
            </a:r>
            <a:r>
              <a:rPr lang="ko-KR" altLang="en-US" sz="2000" dirty="0"/>
              <a:t>사용자 인터페이스 구조도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436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62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ko-KR" altLang="en-US" sz="1800" dirty="0"/>
              <a:t>전체 화면 이동 맵</a:t>
            </a:r>
            <a:endParaRPr lang="en-US" altLang="ko-KR" sz="18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0933887-15F0-492F-AD9C-27ACC50C6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6449"/>
            <a:ext cx="10515600" cy="5365102"/>
          </a:xfrm>
        </p:spPr>
      </p:pic>
    </p:spTree>
    <p:extLst>
      <p:ext uri="{BB962C8B-B14F-4D97-AF65-F5344CB8AC3E}">
        <p14:creationId xmlns:p14="http://schemas.microsoft.com/office/powerpoint/2010/main" val="262911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62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ko-KR" altLang="en-US" sz="1800" dirty="0"/>
              <a:t>사용자 인터페이스 구조도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41406"/>
            <a:ext cx="10515600" cy="5435557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40453"/>
              </p:ext>
            </p:extLst>
          </p:nvPr>
        </p:nvGraphicFramePr>
        <p:xfrm>
          <a:off x="2178627" y="1436374"/>
          <a:ext cx="8139544" cy="4443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7914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Level1</a:t>
                      </a:r>
                      <a:endParaRPr lang="ko-KR" altLang="en-US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Level2</a:t>
                      </a:r>
                      <a:endParaRPr lang="ko-KR" altLang="en-US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Level3</a:t>
                      </a:r>
                      <a:endParaRPr lang="ko-KR" altLang="en-US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Level4</a:t>
                      </a:r>
                      <a:endParaRPr lang="ko-KR" altLang="en-US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회원가입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 회원가입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편지 보관함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편지 목록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편지 상세보기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편지 내용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편지 등록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770739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자랑글로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44145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 편지 등록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35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27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62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ko-KR" altLang="en-US" sz="1800" dirty="0"/>
              <a:t>사용자 인터페이스 구조도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41406"/>
            <a:ext cx="10515600" cy="5435557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10911"/>
              </p:ext>
            </p:extLst>
          </p:nvPr>
        </p:nvGraphicFramePr>
        <p:xfrm>
          <a:off x="2026228" y="1117686"/>
          <a:ext cx="8139544" cy="518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7914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Level1</a:t>
                      </a:r>
                      <a:endParaRPr lang="ko-KR" altLang="en-US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Level2</a:t>
                      </a:r>
                      <a:endParaRPr lang="ko-KR" altLang="en-US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Level3</a:t>
                      </a:r>
                      <a:endParaRPr lang="ko-KR" altLang="en-US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Level4</a:t>
                      </a:r>
                      <a:endParaRPr lang="ko-KR" altLang="en-US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자랑 게시판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자랑글 목록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자랑글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상세보기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자랑글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등록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자랑글 목록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707114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자랑글 상세보기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170014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자랑글 내용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등록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댓글 목록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770739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댓글 삭제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44145"/>
                  </a:ext>
                </a:extLst>
              </a:tr>
              <a:tr h="31791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35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3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550</TotalTime>
  <Words>94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사용자 인터페이스 설계서</vt:lpstr>
      <vt:lpstr>목차</vt:lpstr>
      <vt:lpstr>전체 화면 이동 맵</vt:lpstr>
      <vt:lpstr>사용자 인터페이스 구조도</vt:lpstr>
      <vt:lpstr>사용자 인터페이스 구조도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랜덤 메시지 전송 서비스 기획서</dc:title>
  <dc:creator>USER</dc:creator>
  <cp:lastModifiedBy>kk r</cp:lastModifiedBy>
  <cp:revision>48</cp:revision>
  <dcterms:created xsi:type="dcterms:W3CDTF">2021-08-19T05:26:08Z</dcterms:created>
  <dcterms:modified xsi:type="dcterms:W3CDTF">2021-09-03T01:37:36Z</dcterms:modified>
</cp:coreProperties>
</file>