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8" r:id="rId11"/>
    <p:sldId id="267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4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9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4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3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9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66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3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7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1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5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7DC-F99A-4ACB-B081-0B02C41DC67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5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F7DC-F99A-4ACB-B081-0B02C41DC67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D427-0B94-48D1-BD66-857DE644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5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795848"/>
            <a:ext cx="9144000" cy="7173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4500" dirty="0"/>
              <a:t>SOB </a:t>
            </a:r>
            <a:r>
              <a:rPr lang="ko-KR" altLang="en-US" sz="4500" dirty="0"/>
              <a:t>스토리 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SOB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신승균</a:t>
            </a:r>
            <a:r>
              <a:rPr lang="en-US" altLang="ko-KR" dirty="0"/>
              <a:t>, </a:t>
            </a:r>
            <a:r>
              <a:rPr lang="ko-KR" altLang="en-US" dirty="0" err="1"/>
              <a:t>전소연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2021.09.03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93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5BAFF0-A7AF-46CD-B3ED-03468A529710}"/>
              </a:ext>
            </a:extLst>
          </p:cNvPr>
          <p:cNvSpPr txBox="1"/>
          <p:nvPr/>
        </p:nvSpPr>
        <p:spPr>
          <a:xfrm>
            <a:off x="8825973" y="1878803"/>
            <a:ext cx="3183182" cy="41560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내가 등록한 </a:t>
            </a:r>
            <a:r>
              <a:rPr lang="ko-KR" altLang="en-US" sz="1200" dirty="0" err="1"/>
              <a:t>자랑글</a:t>
            </a:r>
            <a:r>
              <a:rPr lang="en-US" altLang="ko-KR" sz="1200" dirty="0"/>
              <a:t> </a:t>
            </a:r>
            <a:r>
              <a:rPr lang="ko-KR" altLang="en-US" sz="1200" dirty="0"/>
              <a:t>및 댓글 확인</a:t>
            </a:r>
            <a:r>
              <a:rPr lang="en-US" altLang="ko-KR" sz="1200" dirty="0"/>
              <a:t>, </a:t>
            </a:r>
            <a:r>
              <a:rPr lang="ko-KR" altLang="en-US" sz="1200" dirty="0"/>
              <a:t>댓글 삭제</a:t>
            </a:r>
            <a:r>
              <a:rPr lang="en-US" altLang="ko-KR" sz="1200" dirty="0"/>
              <a:t>, </a:t>
            </a:r>
            <a:r>
              <a:rPr lang="ko-KR" altLang="en-US" sz="1200" dirty="0"/>
              <a:t>회원 탈퇴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일반회원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내가 등록한 </a:t>
            </a:r>
            <a:r>
              <a:rPr lang="ko-KR" altLang="en-US" sz="1200" dirty="0" err="1">
                <a:latin typeface="+mn-ea"/>
              </a:rPr>
              <a:t>자랑글</a:t>
            </a:r>
            <a:r>
              <a:rPr lang="ko-KR" altLang="en-US" sz="1200" dirty="0">
                <a:latin typeface="+mn-ea"/>
              </a:rPr>
              <a:t> 목록 출력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latin typeface="+mn-ea"/>
              </a:rPr>
              <a:t>자랑글</a:t>
            </a:r>
            <a:r>
              <a:rPr lang="ko-KR" altLang="en-US" sz="1200" dirty="0">
                <a:latin typeface="+mn-ea"/>
              </a:rPr>
              <a:t> 상세보기로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회원 탈퇴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카테고리 별로 편지 및 댓글 조회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latin typeface="+mn-ea"/>
              </a:rPr>
              <a:t>깃허브로</a:t>
            </a:r>
            <a:r>
              <a:rPr lang="ko-KR" altLang="en-US" sz="1200" dirty="0">
                <a:latin typeface="+mn-ea"/>
              </a:rPr>
              <a:t> 이동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A7DFD0D-EC36-470D-81C0-E4E8E11E02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4435" y="468177"/>
          <a:ext cx="8643129" cy="770763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내가 자랑한 글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댓글을 조회하는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196CD4AF-D198-4066-B318-431F2B45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1441679"/>
            <a:ext cx="8335081" cy="4593161"/>
          </a:xfrm>
          <a:prstGeom prst="rect">
            <a:avLst/>
          </a:prstGeom>
        </p:spPr>
      </p:pic>
      <p:sp>
        <p:nvSpPr>
          <p:cNvPr id="6" name="Oval 20">
            <a:extLst>
              <a:ext uri="{FF2B5EF4-FFF2-40B4-BE49-F238E27FC236}">
                <a16:creationId xmlns:a16="http://schemas.microsoft.com/office/drawing/2014/main" id="{A92E606F-BE3C-4110-A3EB-CC4B3940E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07" y="1878803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ea typeface="+mn-ea"/>
                <a:cs typeface="Times New Roman" pitchFamily="18" charset="0"/>
              </a:rPr>
              <a:t>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A323BA-0B20-4071-80B1-8E238E199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915" y="5912308"/>
            <a:ext cx="2612108" cy="825843"/>
          </a:xfrm>
          <a:prstGeom prst="rect">
            <a:avLst/>
          </a:prstGeom>
        </p:spPr>
      </p:pic>
      <p:sp>
        <p:nvSpPr>
          <p:cNvPr id="8" name="Oval 20">
            <a:extLst>
              <a:ext uri="{FF2B5EF4-FFF2-40B4-BE49-F238E27FC236}">
                <a16:creationId xmlns:a16="http://schemas.microsoft.com/office/drawing/2014/main" id="{3B073BCA-DD73-4F15-9F89-9D76B19E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072" y="2599374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2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A9B69A82-76EB-42BE-87D9-6C146CCF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4" y="1676096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3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2C497B26-7121-4FFF-A4F1-ED5D570D2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4" y="2437608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4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A8F7377B-BA47-4C4A-8B45-02080821F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49" y="6170904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5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0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5BAFF0-A7AF-46CD-B3ED-03468A529710}"/>
              </a:ext>
            </a:extLst>
          </p:cNvPr>
          <p:cNvSpPr txBox="1"/>
          <p:nvPr/>
        </p:nvSpPr>
        <p:spPr>
          <a:xfrm>
            <a:off x="8825973" y="1878803"/>
            <a:ext cx="3183182" cy="41560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내가 등록한 </a:t>
            </a:r>
            <a:r>
              <a:rPr lang="ko-KR" altLang="en-US" sz="1200" dirty="0" err="1"/>
              <a:t>자랑글</a:t>
            </a:r>
            <a:r>
              <a:rPr lang="en-US" altLang="ko-KR" sz="1200" dirty="0"/>
              <a:t> </a:t>
            </a:r>
            <a:r>
              <a:rPr lang="ko-KR" altLang="en-US" sz="1200" dirty="0"/>
              <a:t>및 댓글 확인</a:t>
            </a:r>
            <a:r>
              <a:rPr lang="en-US" altLang="ko-KR" sz="1200" dirty="0"/>
              <a:t>, </a:t>
            </a:r>
            <a:r>
              <a:rPr lang="ko-KR" altLang="en-US" sz="1200" dirty="0"/>
              <a:t>댓글 삭제</a:t>
            </a:r>
            <a:r>
              <a:rPr lang="en-US" altLang="ko-KR" sz="1200" dirty="0"/>
              <a:t>, </a:t>
            </a:r>
            <a:r>
              <a:rPr lang="ko-KR" altLang="en-US" sz="1200" dirty="0"/>
              <a:t>회원 탈퇴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일반회원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내가 등록한 댓글 목록 출력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댓글이 작성된 </a:t>
            </a:r>
            <a:r>
              <a:rPr lang="ko-KR" altLang="en-US" sz="1200" dirty="0" err="1">
                <a:latin typeface="+mn-ea"/>
              </a:rPr>
              <a:t>자랑글</a:t>
            </a:r>
            <a:r>
              <a:rPr lang="ko-KR" altLang="en-US" sz="1200" dirty="0">
                <a:latin typeface="+mn-ea"/>
              </a:rPr>
              <a:t> 상세보기로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댓글 삭제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A7DFD0D-EC36-470D-81C0-E4E8E11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01734"/>
              </p:ext>
            </p:extLst>
          </p:nvPr>
        </p:nvGraphicFramePr>
        <p:xfrm>
          <a:off x="1774435" y="468177"/>
          <a:ext cx="8643129" cy="770763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내가 자랑한 글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댓글을 조회하는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D1114A4-2C25-415F-8D0F-10575F1FD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1" y="1696902"/>
            <a:ext cx="5948039" cy="4952417"/>
          </a:xfrm>
          <a:prstGeom prst="rect">
            <a:avLst/>
          </a:prstGeom>
        </p:spPr>
      </p:pic>
      <p:sp>
        <p:nvSpPr>
          <p:cNvPr id="8" name="Oval 20">
            <a:extLst>
              <a:ext uri="{FF2B5EF4-FFF2-40B4-BE49-F238E27FC236}">
                <a16:creationId xmlns:a16="http://schemas.microsoft.com/office/drawing/2014/main" id="{35C69730-0D3C-4BCB-B2B4-4EFE9CC10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44" y="2856642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2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E874F309-20BF-40B1-ADBC-1D1EEA181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417" y="2856642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3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A92E606F-BE3C-4110-A3EB-CC4B3940E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77" y="1976921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ea typeface="+mn-ea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554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DDB8833-4DD6-4082-A08D-138C890A6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3454"/>
              </p:ext>
            </p:extLst>
          </p:nvPr>
        </p:nvGraphicFramePr>
        <p:xfrm>
          <a:off x="1558637" y="468177"/>
          <a:ext cx="9081654" cy="770763"/>
        </p:xfrm>
        <a:graphic>
          <a:graphicData uri="http://schemas.openxmlformats.org/drawingml/2006/table">
            <a:tbl>
              <a:tblPr/>
              <a:tblGrid>
                <a:gridCol w="2270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0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자랑글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상세보기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자랑 게시판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자랑글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상세보기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자랑글의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상세내용을 보여주는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26832A-2574-400C-8048-406E2F79EB56}"/>
              </a:ext>
            </a:extLst>
          </p:cNvPr>
          <p:cNvSpPr txBox="1"/>
          <p:nvPr/>
        </p:nvSpPr>
        <p:spPr>
          <a:xfrm>
            <a:off x="8825973" y="1878803"/>
            <a:ext cx="3183182" cy="41560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err="1"/>
              <a:t>자랑글</a:t>
            </a:r>
            <a:r>
              <a:rPr lang="ko-KR" altLang="en-US" sz="1200" dirty="0"/>
              <a:t> 상세확인</a:t>
            </a:r>
            <a:r>
              <a:rPr lang="en-US" altLang="ko-KR" sz="1200" dirty="0"/>
              <a:t>, </a:t>
            </a:r>
            <a:r>
              <a:rPr lang="ko-KR" altLang="en-US" sz="1200" dirty="0"/>
              <a:t>댓글 조회</a:t>
            </a:r>
            <a:r>
              <a:rPr lang="en-US" altLang="ko-KR" sz="1200" dirty="0"/>
              <a:t>, </a:t>
            </a:r>
            <a:r>
              <a:rPr lang="ko-KR" altLang="en-US" sz="1200" dirty="0"/>
              <a:t>댓글 등록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일반회원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댓글 입력 창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댓글 작성 확인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latin typeface="+mn-ea"/>
              </a:rPr>
              <a:t>자랑글</a:t>
            </a:r>
            <a:r>
              <a:rPr lang="ko-KR" altLang="en-US" sz="1200" dirty="0">
                <a:latin typeface="+mn-ea"/>
              </a:rPr>
              <a:t> 상세 출력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댓글 출력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E08CE3-6053-492C-AF04-62E4E1266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224"/>
            <a:ext cx="8788964" cy="4599599"/>
          </a:xfrm>
          <a:prstGeom prst="rect">
            <a:avLst/>
          </a:prstGeom>
        </p:spPr>
      </p:pic>
      <p:sp>
        <p:nvSpPr>
          <p:cNvPr id="5" name="Oval 20">
            <a:extLst>
              <a:ext uri="{FF2B5EF4-FFF2-40B4-BE49-F238E27FC236}">
                <a16:creationId xmlns:a16="http://schemas.microsoft.com/office/drawing/2014/main" id="{F3BA642E-4BFE-4B1A-9C64-A86157911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482" y="4954823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8E6442BA-0993-4126-B108-4CC62F49E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962" y="5771568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2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id="{2E49FBF1-A821-4B54-B817-44C47E118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5" y="1878803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3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49C52CAF-EDF5-4A62-A1E1-AEF57490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45" y="4368897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4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8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20F53B0-5467-46BF-9980-0A564C30F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228"/>
            <a:ext cx="9143566" cy="500918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3479348-4298-46FE-A97F-DE5357DE0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26710"/>
              </p:ext>
            </p:extLst>
          </p:nvPr>
        </p:nvGraphicFramePr>
        <p:xfrm>
          <a:off x="1774435" y="468177"/>
          <a:ext cx="8643129" cy="770763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홈페이지 최초 접속이 출력되는 로그인 화면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988C457-7744-45E5-8F3F-68996E79CEF5}"/>
              </a:ext>
            </a:extLst>
          </p:cNvPr>
          <p:cNvSpPr txBox="1"/>
          <p:nvPr/>
        </p:nvSpPr>
        <p:spPr>
          <a:xfrm>
            <a:off x="8825973" y="1878803"/>
            <a:ext cx="3183182" cy="41560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로그인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모두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비회원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일반회원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일반 로그인 성공 시 편지 보관함으로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구글 로그인 성공 시 편지 보관함으로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일반 회원가입으로 이동</a:t>
            </a:r>
            <a:endParaRPr lang="en-US" altLang="ko-KR" sz="1200" dirty="0">
              <a:latin typeface="+mn-ea"/>
            </a:endParaRPr>
          </a:p>
          <a:p>
            <a:endParaRPr lang="ko-KR" altLang="en-US" sz="1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9496D043-E690-497F-8D4B-39F5294CB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66" y="4416649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BC8DD76C-F969-4A8B-AA85-47A02E3F8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66" y="4894806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2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61470AA2-8182-476B-9693-EA1AD9868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453" y="4087656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3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1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AA5BC9-449D-40B4-8338-82CA8DCD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146"/>
            <a:ext cx="8825973" cy="4971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88C457-7744-45E5-8F3F-68996E79CEF5}"/>
              </a:ext>
            </a:extLst>
          </p:cNvPr>
          <p:cNvSpPr txBox="1"/>
          <p:nvPr/>
        </p:nvSpPr>
        <p:spPr>
          <a:xfrm>
            <a:off x="8825973" y="1878803"/>
            <a:ext cx="3183182" cy="41560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일반 회원가입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모두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비회원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일반회원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이메일 형식 및 중복확인 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인증코드 전송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인증코드 확인 후 이메일 </a:t>
            </a:r>
            <a:r>
              <a:rPr lang="ko-KR" altLang="en-US" sz="1200" dirty="0" err="1">
                <a:latin typeface="+mn-ea"/>
              </a:rPr>
              <a:t>입력칸</a:t>
            </a:r>
            <a:r>
              <a:rPr lang="ko-KR" altLang="en-US" sz="1200" dirty="0">
                <a:latin typeface="+mn-ea"/>
              </a:rPr>
              <a:t> 및 인증코드 </a:t>
            </a:r>
            <a:r>
              <a:rPr lang="ko-KR" altLang="en-US" sz="1200" dirty="0" err="1">
                <a:latin typeface="+mn-ea"/>
              </a:rPr>
              <a:t>입력칸</a:t>
            </a:r>
            <a:r>
              <a:rPr lang="ko-KR" altLang="en-US" sz="1200" dirty="0">
                <a:latin typeface="+mn-ea"/>
              </a:rPr>
              <a:t> 비활성화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모든 형식 입력 확인하고 회원 등록 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로그인으로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로그인으로 이동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9496D043-E690-497F-8D4B-39F5294CB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316" y="3429000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BC8DD76C-F969-4A8B-AA85-47A02E3F8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316" y="3890146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2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61470AA2-8182-476B-9693-EA1AD9868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53" y="4179096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4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E74A13B-F558-4F69-990E-CA0F88802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02195"/>
              </p:ext>
            </p:extLst>
          </p:nvPr>
        </p:nvGraphicFramePr>
        <p:xfrm>
          <a:off x="1774435" y="468177"/>
          <a:ext cx="8643129" cy="770763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 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 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 이메일 회원가입 화면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20">
            <a:extLst>
              <a:ext uri="{FF2B5EF4-FFF2-40B4-BE49-F238E27FC236}">
                <a16:creationId xmlns:a16="http://schemas.microsoft.com/office/drawing/2014/main" id="{CD395516-BBCC-4FE4-9A62-39748715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316" y="5682313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ea typeface="+mn-ea"/>
                <a:cs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3181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E2AA4B-8034-4743-92D3-F6ED24DF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4" y="1647257"/>
            <a:ext cx="8709082" cy="4846476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7EB8D87-8076-43BF-A24F-639ED5CBD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49121"/>
              </p:ext>
            </p:extLst>
          </p:nvPr>
        </p:nvGraphicFramePr>
        <p:xfrm>
          <a:off x="1774435" y="468177"/>
          <a:ext cx="8643129" cy="770763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구글 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구글 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구글 로그인 회원가입 화면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3A88F7B-7545-46B9-B047-26194541986F}"/>
              </a:ext>
            </a:extLst>
          </p:cNvPr>
          <p:cNvSpPr txBox="1"/>
          <p:nvPr/>
        </p:nvSpPr>
        <p:spPr>
          <a:xfrm>
            <a:off x="8825973" y="1878803"/>
            <a:ext cx="3183182" cy="41560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구글 회원가입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모두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비회원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일반회원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닉네임 입력 확인하고 회원등록 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로그인으로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로그인으로 이동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58A28118-EF94-49AC-B457-8782333A3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925" y="4197927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F2DF29C5-EFE6-44CA-8E00-02C46D14F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760" y="4331277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2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0DE49E-B323-41FA-9C27-08F82EE4A76B}"/>
              </a:ext>
            </a:extLst>
          </p:cNvPr>
          <p:cNvSpPr/>
          <p:nvPr/>
        </p:nvSpPr>
        <p:spPr>
          <a:xfrm>
            <a:off x="5278582" y="3054927"/>
            <a:ext cx="1766454" cy="187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구글 이메일</a:t>
            </a:r>
          </a:p>
        </p:txBody>
      </p:sp>
    </p:spTree>
    <p:extLst>
      <p:ext uri="{BB962C8B-B14F-4D97-AF65-F5344CB8AC3E}">
        <p14:creationId xmlns:p14="http://schemas.microsoft.com/office/powerpoint/2010/main" val="185426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BC29C1-366D-4CD5-A07E-1715D236C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1" y="2408825"/>
            <a:ext cx="8619228" cy="3513993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F49755-5848-46D4-AD49-74A86D041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73202"/>
              </p:ext>
            </p:extLst>
          </p:nvPr>
        </p:nvGraphicFramePr>
        <p:xfrm>
          <a:off x="1774435" y="468177"/>
          <a:ext cx="8643129" cy="770763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완료 후 페이지 상단에 고정으로 사용되는 헤더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ECAEFC6-F493-4BA5-89A3-314EDF665194}"/>
              </a:ext>
            </a:extLst>
          </p:cNvPr>
          <p:cNvSpPr txBox="1"/>
          <p:nvPr/>
        </p:nvSpPr>
        <p:spPr>
          <a:xfrm>
            <a:off x="8825973" y="1878803"/>
            <a:ext cx="3183182" cy="41560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상단바에 메뉴 표시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사용자 표시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로그아웃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일반회원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로고 클릭 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편지 보관함으로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메뉴 클릭 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편지 보관함으로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메뉴 클릭 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자랑 게시판으로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메뉴 클릭 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마이페이지로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사용자 닉네임 출력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로그아웃 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로그인으로 이동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635A5679-5366-428B-806E-B7260F392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89" y="2408825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343367EA-202B-47F3-AD61-04112C333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689" y="2408825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2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id="{B2BACD59-57A3-4368-8B5E-4CAC731EC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698" y="2408825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3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97E9B495-03F1-47C4-BADD-A4B4E8CC3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032" y="2408825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4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74163693-5250-4D76-9AEA-F9640E1AE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153" y="2408825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5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89B765E9-5A48-46D4-B030-76983EDD0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731" y="2408825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6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47DFFC-2A7F-4A52-84DE-9E673761A738}"/>
              </a:ext>
            </a:extLst>
          </p:cNvPr>
          <p:cNvSpPr/>
          <p:nvPr/>
        </p:nvSpPr>
        <p:spPr>
          <a:xfrm>
            <a:off x="6425673" y="2542175"/>
            <a:ext cx="816791" cy="25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닉네임</a:t>
            </a:r>
          </a:p>
        </p:txBody>
      </p:sp>
    </p:spTree>
    <p:extLst>
      <p:ext uri="{BB962C8B-B14F-4D97-AF65-F5344CB8AC3E}">
        <p14:creationId xmlns:p14="http://schemas.microsoft.com/office/powerpoint/2010/main" val="41436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B5D007-194A-4215-92EB-3C40AE81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5523"/>
            <a:ext cx="8706257" cy="3947917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2863BF-D8E8-4A4D-8F7D-84781A0D4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73714"/>
              </p:ext>
            </p:extLst>
          </p:nvPr>
        </p:nvGraphicFramePr>
        <p:xfrm>
          <a:off x="1774435" y="468177"/>
          <a:ext cx="8643129" cy="770763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풋터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풋터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완료 후 페이지 하단에 고정으로 사용되는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풋터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CBC68D1-ABC9-4CC7-BDB6-358BD502902B}"/>
              </a:ext>
            </a:extLst>
          </p:cNvPr>
          <p:cNvSpPr txBox="1"/>
          <p:nvPr/>
        </p:nvSpPr>
        <p:spPr>
          <a:xfrm>
            <a:off x="8825973" y="1878803"/>
            <a:ext cx="3183182" cy="41560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err="1">
                <a:latin typeface="+mn-ea"/>
              </a:rPr>
              <a:t>퀵</a:t>
            </a:r>
            <a:r>
              <a:rPr lang="ko-KR" altLang="en-US" sz="1200" dirty="0">
                <a:latin typeface="+mn-ea"/>
              </a:rPr>
              <a:t> 링크 및 연락가능 이메일 표시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일반회원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각 메뉴로 이동 가능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웹 템플릿 라이센스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717F80B5-C5C0-4227-BE61-3B2FB931E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709" y="2500265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D47F91A7-5D0F-4269-82B3-97191CAF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400" y="5614074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ea typeface="+mn-ea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767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3CFA595-EA3D-4F80-ACB0-074D320C7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1565225"/>
            <a:ext cx="8539219" cy="46962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84A6B-850A-4C20-B918-A84DA59D3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17"/>
          <a:stretch/>
        </p:blipFill>
        <p:spPr>
          <a:xfrm>
            <a:off x="5966705" y="1580894"/>
            <a:ext cx="2647592" cy="5699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1CDAC95-0673-4C96-9C87-BFB89CB8E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48" y="5973665"/>
            <a:ext cx="2647591" cy="837061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0681D6C-2985-4660-8E7C-7C82752B2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06820"/>
              </p:ext>
            </p:extLst>
          </p:nvPr>
        </p:nvGraphicFramePr>
        <p:xfrm>
          <a:off x="1774435" y="468177"/>
          <a:ext cx="8643129" cy="770763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편지 보관함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편지 보관함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완료 후 첫 페이지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받은 편지목록 확인과 새 편지를 작성할 수 있음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DE75C3-02DD-420E-883A-04C9E46DE66E}"/>
              </a:ext>
            </a:extLst>
          </p:cNvPr>
          <p:cNvSpPr txBox="1"/>
          <p:nvPr/>
        </p:nvSpPr>
        <p:spPr>
          <a:xfrm>
            <a:off x="8825973" y="1878803"/>
            <a:ext cx="3183182" cy="41560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받은 편지목록 확인 및 새 편지 작성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일반회원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err="1">
                <a:latin typeface="+mn-ea"/>
              </a:rPr>
              <a:t>편지글</a:t>
            </a:r>
            <a:r>
              <a:rPr lang="ko-KR" altLang="en-US" sz="1200" dirty="0">
                <a:latin typeface="+mn-ea"/>
              </a:rPr>
              <a:t> 상세 보기로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새 편지 작성 페이지로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카테고리 별로 편지 조회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latin typeface="+mn-ea"/>
              </a:rPr>
              <a:t>깃허브로</a:t>
            </a:r>
            <a:r>
              <a:rPr lang="ko-KR" altLang="en-US" sz="1200" dirty="0">
                <a:latin typeface="+mn-ea"/>
              </a:rPr>
              <a:t>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편지목록 출력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B685BBB9-3082-4AD7-B25F-AE8677782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476" y="2727336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8CF84E5D-D6D3-416A-A35E-53EA91E3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49" y="1779326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2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id="{7DE1F6AF-98FA-498E-9268-856D2E729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49" y="2593986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3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D901AD47-BA80-4917-A68F-503EF7723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49" y="6234279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ea typeface="+mn-ea"/>
                <a:cs typeface="Times New Roman" pitchFamily="18" charset="0"/>
              </a:rPr>
              <a:t>4</a:t>
            </a:r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72F14E5D-5EA6-48C7-925C-174CC28E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45" y="1812128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5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6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0681D6C-2985-4660-8E7C-7C82752B2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0088"/>
              </p:ext>
            </p:extLst>
          </p:nvPr>
        </p:nvGraphicFramePr>
        <p:xfrm>
          <a:off x="1774435" y="468177"/>
          <a:ext cx="8643129" cy="770763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편지글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상세보기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편지 보관함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편지글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상세보기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편지의 상세내용을 보여주는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DE75C3-02DD-420E-883A-04C9E46DE66E}"/>
              </a:ext>
            </a:extLst>
          </p:cNvPr>
          <p:cNvSpPr txBox="1"/>
          <p:nvPr/>
        </p:nvSpPr>
        <p:spPr>
          <a:xfrm>
            <a:off x="8825973" y="1878803"/>
            <a:ext cx="3183182" cy="41560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받은 편지 상세확인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, </a:t>
            </a:r>
            <a:r>
              <a:rPr lang="ko-KR" altLang="en-US" sz="1200" dirty="0"/>
              <a:t>자랑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일반회원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err="1">
                <a:latin typeface="+mn-ea"/>
              </a:rPr>
              <a:t>편지글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개가 채워진 화면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latin typeface="+mn-ea"/>
              </a:rPr>
              <a:t>편지글이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개 이하인 화면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자랑 게시판에 </a:t>
            </a:r>
            <a:r>
              <a:rPr lang="ko-KR" altLang="en-US" sz="1200" dirty="0" err="1">
                <a:latin typeface="+mn-ea"/>
              </a:rPr>
              <a:t>편지글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개가 채워진 편지 게시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내 목록에서 삭제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latin typeface="+mn-ea"/>
              </a:rPr>
              <a:t>편지글이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개 이하인 편지에 </a:t>
            </a:r>
            <a:r>
              <a:rPr lang="ko-KR" altLang="en-US" sz="1200" dirty="0" err="1">
                <a:latin typeface="+mn-ea"/>
              </a:rPr>
              <a:t>편지글</a:t>
            </a:r>
            <a:r>
              <a:rPr lang="ko-KR" altLang="en-US" sz="1200" dirty="0">
                <a:latin typeface="+mn-ea"/>
              </a:rPr>
              <a:t> 추가 등록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8B8FCA-F92A-4511-AF03-82EAF0C3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486"/>
            <a:ext cx="8643129" cy="20791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484707-8B68-45BE-96CD-4189B7240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8672"/>
            <a:ext cx="8558074" cy="2560107"/>
          </a:xfrm>
          <a:prstGeom prst="rect">
            <a:avLst/>
          </a:prstGeom>
        </p:spPr>
      </p:pic>
      <p:sp>
        <p:nvSpPr>
          <p:cNvPr id="6" name="Oval 20">
            <a:extLst>
              <a:ext uri="{FF2B5EF4-FFF2-40B4-BE49-F238E27FC236}">
                <a16:creationId xmlns:a16="http://schemas.microsoft.com/office/drawing/2014/main" id="{B4D8B4A9-D939-4A19-AB92-50DAE549B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58" y="1693600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id="{929D906A-B307-42FF-A435-56B6CDFF5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83" y="3695322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2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815E2B55-8605-4990-B273-A6652317C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240" y="3429000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ea typeface="+mn-ea"/>
                <a:cs typeface="Times New Roman" pitchFamily="18" charset="0"/>
              </a:rPr>
              <a:t>3</a:t>
            </a:r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4BAF51B7-0609-4BE8-BCF2-067CF9F67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184" y="3429000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4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062CC880-EF56-4353-B760-9B2C23AE6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972" y="5374836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ea typeface="+mn-ea"/>
                <a:cs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0106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8C09A4-C75C-489E-8948-7FCC7DA34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05816"/>
              </p:ext>
            </p:extLst>
          </p:nvPr>
        </p:nvGraphicFramePr>
        <p:xfrm>
          <a:off x="1774435" y="468177"/>
          <a:ext cx="8643129" cy="770763"/>
        </p:xfrm>
        <a:graphic>
          <a:graphicData uri="http://schemas.openxmlformats.org/drawingml/2006/table">
            <a:tbl>
              <a:tblPr/>
              <a:tblGrid>
                <a:gridCol w="21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화면명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자랑 게시판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자랑 게시판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화면개요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자랑글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전체목록을 보여주는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E2A8709-74BF-4BDC-B779-3232A18560B5}"/>
              </a:ext>
            </a:extLst>
          </p:cNvPr>
          <p:cNvSpPr txBox="1"/>
          <p:nvPr/>
        </p:nvSpPr>
        <p:spPr>
          <a:xfrm>
            <a:off x="8825973" y="1878803"/>
            <a:ext cx="3183182" cy="41560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err="1"/>
              <a:t>자랑글</a:t>
            </a:r>
            <a:r>
              <a:rPr lang="ko-KR" altLang="en-US" sz="1200" dirty="0"/>
              <a:t> 전체 조회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화면사용자권한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일반회원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설명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err="1">
                <a:latin typeface="+mn-ea"/>
              </a:rPr>
              <a:t>자랑글</a:t>
            </a:r>
            <a:r>
              <a:rPr lang="ko-KR" altLang="en-US" sz="1200" dirty="0">
                <a:latin typeface="+mn-ea"/>
              </a:rPr>
              <a:t> 목록 출력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latin typeface="+mn-ea"/>
              </a:rPr>
              <a:t>자랑글</a:t>
            </a:r>
            <a:r>
              <a:rPr lang="ko-KR" altLang="en-US" sz="1200" dirty="0">
                <a:latin typeface="+mn-ea"/>
              </a:rPr>
              <a:t> 상세 보기로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카테고리 별로 </a:t>
            </a:r>
            <a:r>
              <a:rPr lang="ko-KR" altLang="en-US" sz="1200" dirty="0" err="1">
                <a:latin typeface="+mn-ea"/>
              </a:rPr>
              <a:t>자랑글</a:t>
            </a:r>
            <a:r>
              <a:rPr lang="ko-KR" altLang="en-US" sz="1200" dirty="0">
                <a:latin typeface="+mn-ea"/>
              </a:rPr>
              <a:t> 조회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latin typeface="+mn-ea"/>
              </a:rPr>
              <a:t>깃허브로</a:t>
            </a:r>
            <a:r>
              <a:rPr lang="ko-KR" altLang="en-US" sz="1200" dirty="0">
                <a:latin typeface="+mn-ea"/>
              </a:rPr>
              <a:t> 이동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416FD6-8D71-40CB-AA8A-CC14C0263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" y="1675769"/>
            <a:ext cx="8664469" cy="4669254"/>
          </a:xfrm>
          <a:prstGeom prst="rect">
            <a:avLst/>
          </a:prstGeom>
        </p:spPr>
      </p:pic>
      <p:sp>
        <p:nvSpPr>
          <p:cNvPr id="5" name="Oval 20">
            <a:extLst>
              <a:ext uri="{FF2B5EF4-FFF2-40B4-BE49-F238E27FC236}">
                <a16:creationId xmlns:a16="http://schemas.microsoft.com/office/drawing/2014/main" id="{D82F7A12-549E-4834-8F40-BC81C1403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0" y="2030952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98EA9E6A-7ED0-4E83-BCDF-C63A2F616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842" y="2892085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2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id="{BBCDBB4B-B407-4055-B147-9AA638A7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801" y="1897602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3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4D5B1D17-7644-46A6-A4F3-3F23B0348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4" y="5830594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38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4</a:t>
            </a:r>
            <a:endParaRPr lang="en-US" altLang="ko-KR" sz="738" dirty="0">
              <a:solidFill>
                <a:srgbClr val="FFFFFF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3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743</TotalTime>
  <Words>698</Words>
  <Application>Microsoft Office PowerPoint</Application>
  <PresentationFormat>와이드스크린</PresentationFormat>
  <Paragraphs>258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HY울릉도M</vt:lpstr>
      <vt:lpstr>맑은 고딕</vt:lpstr>
      <vt:lpstr>Arial</vt:lpstr>
      <vt:lpstr>Times New Roman</vt:lpstr>
      <vt:lpstr>Office 테마</vt:lpstr>
      <vt:lpstr>SOB 스토리 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랜덤 메시지 전송 서비스 기획서</dc:title>
  <dc:creator>USER</dc:creator>
  <cp:lastModifiedBy>kk r</cp:lastModifiedBy>
  <cp:revision>69</cp:revision>
  <dcterms:created xsi:type="dcterms:W3CDTF">2021-08-19T05:26:08Z</dcterms:created>
  <dcterms:modified xsi:type="dcterms:W3CDTF">2021-09-06T00:32:15Z</dcterms:modified>
</cp:coreProperties>
</file>