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733"/>
  </p:normalViewPr>
  <p:slideViewPr>
    <p:cSldViewPr snapToGrid="0">
      <p:cViewPr>
        <p:scale>
          <a:sx n="89" d="100"/>
          <a:sy n="89" d="100"/>
        </p:scale>
        <p:origin x="47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73E7-F639-7943-8AF7-75BBF3906C22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D9DD8-EDA7-D241-87F0-AACEA878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D9DD8-EDA7-D241-87F0-AACEA878F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091-B8EB-8D04-336C-E7D9E443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D95F-AC8B-7530-8705-28B028BE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A278-D3ED-7D3A-47F1-E0EC5101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F05F-3513-809B-1D31-39F9C589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5865-D47A-A97F-E402-4AD887F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9E0D-D073-A62B-1126-92BAF723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75F0-FEF6-248B-E0C3-B63FF2767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865D-5AEB-C2C4-E2DE-79533479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C245-357E-6A6D-261C-2170071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6DB8-0680-61FF-8849-8604786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F1AE3-7256-25BF-B426-E12BB9C2F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12D9B-96B1-32CB-1FF3-31803910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3454-2710-0B73-523B-9ECC4390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DF9C-78E8-0462-BE09-3D05EAC3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6D60-EF1F-B1E8-56FF-374AFD5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8560-506B-10CF-0FFA-845F088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4241-62CC-0D84-F824-EE30E372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E6B4-BE68-BEE4-69D6-1A7FC62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EB32-ED46-4F6B-F7B5-C31752E3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1C85-FFDA-7107-9F56-A6E97CA0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874-D71F-C120-DE3B-741DDD6B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99CB-DCEE-AC56-74FA-C7F29229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543E-92CA-72D5-713D-FFE8B9EF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710F-4ADA-5CA3-F363-0CD8AC90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DA24-9BD2-627A-2378-1BC78C39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7454-3215-4365-8FE9-1AD7D004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52C-5EA4-3E99-2B54-438EB741D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6818-29E7-6ECB-5BE4-9D69A6A7D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85D8-FAD9-1336-3A8C-3A96757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1F49-C9AD-142C-4709-5FD49304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ED88-7003-C596-F9FD-70861D55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6E85-E3B8-3694-AF07-1AD0C98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5965-8CED-F05B-D628-90175D3C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7BA7A-6550-F64C-23A5-BA3FF1E9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9308A-11CF-4C95-8990-40A8BEF6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FC86-3A29-5919-1CD4-14BADF22A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BECC0-B83A-3810-6742-3219D01C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ED81E-1C1F-D761-C05E-B075C7A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5BA3-2E69-D8F8-EAA2-65A7D112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5BD6-A83D-A6DA-C155-5559B6E4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4E2DD-04C6-AB1C-2876-BB7F9ABD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5849-4F12-5C7C-F032-4D5D9E69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DF463-E3B1-B271-310B-9218437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C3C50-655A-DA7D-B44F-210923A8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33B11-D216-8A37-3F8C-10CD88E2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AD3C-DC47-588A-103A-FEC066A7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6E1-BD35-B5F8-5217-EDC2D5C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7551-390C-04D9-0E4F-DC0E10DF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A0054-0ECD-A325-6D6A-AF452F59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CF394-1087-C107-0B6F-5EF76AEF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D965-BE4E-3619-D4B5-7AEE37D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E1A9-8F02-5B5F-EAB2-3B0B3828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B444-00D0-168F-F6DE-8187C1D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A63AE-5808-7DB9-E45A-DBB6D9DAB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479B-FD64-0A59-31A8-605495F4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6027-A298-1621-2ED8-8FD24C3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6778C-AA72-46F0-E762-640CF46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C3DC-05B1-91F5-9A59-65D70053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43DA-662B-5C1A-5607-219846E5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B3B9-1D04-2511-D0B3-CF84DE14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EB3B-6E54-8BE2-CBA2-77274892C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2FE0-02DC-EC4B-B1FF-5D5B8B531C2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7695-639D-B12D-69F6-396F24A5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9006-C094-5EB6-6E3F-3FCD1F40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76A7-D580-CA4A-9FC1-D09F3C490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am/github/abrar/webdevfall23/midterm%20file/midterm%20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F741-CA3E-CA37-CD26-C7C56F8B3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EAF4-0A90-359B-C51D-4A5A4C7C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Abrar </a:t>
            </a:r>
            <a:r>
              <a:rPr lang="en-US" dirty="0" err="1"/>
              <a:t>AlMari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3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684A-C1F6-6952-D8B2-E5C421F6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50A-3BD8-05EF-9409-BB9371EF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FEEB-7BF7-A9A2-C4BC-67F855E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6D8C84-98DC-9E13-4866-1BEFAFDBC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020" y="1690688"/>
            <a:ext cx="3649166" cy="4351338"/>
          </a:xfr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B8CAD0-F119-563D-2F64-F976D6B4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57" y="3448914"/>
            <a:ext cx="2603500" cy="1892300"/>
          </a:xfrm>
          <a:prstGeom prst="rect">
            <a:avLst/>
          </a:prstGeom>
        </p:spPr>
      </p:pic>
      <p:pic>
        <p:nvPicPr>
          <p:cNvPr id="9" name="Picture 8" descr="A black screen with text&#10;&#10;Description automatically generated">
            <a:extLst>
              <a:ext uri="{FF2B5EF4-FFF2-40B4-BE49-F238E27FC236}">
                <a16:creationId xmlns:a16="http://schemas.microsoft.com/office/drawing/2014/main" id="{C6B32851-A416-9A01-3854-5B01D55B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07" y="1690688"/>
            <a:ext cx="4876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A5A6-D224-F09F-DB5B-7D3C58BC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6D04-985F-B6E2-4EB9-02F0BACF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theme adherence, emulating an actual windows 95 desktop with clickable icons that can lead to the different pages but would still work and still look the same when resized.</a:t>
            </a:r>
          </a:p>
          <a:p>
            <a:r>
              <a:rPr lang="en-US" dirty="0"/>
              <a:t>Work on gallery wall</a:t>
            </a:r>
          </a:p>
          <a:p>
            <a:r>
              <a:rPr lang="en-US" dirty="0"/>
              <a:t>Figure out how to include different media like music and video</a:t>
            </a:r>
          </a:p>
        </p:txBody>
      </p:sp>
    </p:spTree>
    <p:extLst>
      <p:ext uri="{BB962C8B-B14F-4D97-AF65-F5344CB8AC3E}">
        <p14:creationId xmlns:p14="http://schemas.microsoft.com/office/powerpoint/2010/main" val="272287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58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Midterm Website</vt:lpstr>
      <vt:lpstr>Demo</vt:lpstr>
      <vt:lpstr>Code Snippets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Website</dc:title>
  <dc:creator>Abrar Almari</dc:creator>
  <cp:lastModifiedBy>Abrar Almari</cp:lastModifiedBy>
  <cp:revision>1</cp:revision>
  <dcterms:created xsi:type="dcterms:W3CDTF">2023-10-16T18:41:40Z</dcterms:created>
  <dcterms:modified xsi:type="dcterms:W3CDTF">2023-10-18T13:55:53Z</dcterms:modified>
</cp:coreProperties>
</file>