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384-1243-A9E5-5E1B-08C28E84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7961-F691-A26A-CB8F-6AB24D812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E921-7CB9-8715-60AD-15BB71FB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E38C-5CDE-92D5-E7B2-75F07262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99AA-080D-AED1-5348-E9143F8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08F5-7BF0-C4A5-1730-4E56AD28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024C-1666-20DE-BB35-5FA0FADD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B58E-1522-7A48-73E9-1461E95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130F-99E6-C566-FD33-D0818FB8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A0F9-BD46-BE06-C2F7-2044898C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D3E82-0CB3-CD2D-C914-936C9F1A8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31A7-4BAA-A1EF-B1DD-D8B5B5073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E08-3EEF-D87C-F289-937954D7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8D1-A6B6-4324-A2F4-950F75B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6618-3B46-5BE9-5833-834B96DB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F9E5-619D-1F83-F3FA-DF1B174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21CB-1352-E25E-F11B-4D64DB46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042B-2A40-CC8A-FD68-75A6E141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E624-7295-0388-5C96-3D919B9D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0702-0E6A-1BDA-DFBB-BF219CA6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4ABD-2770-890B-3935-70ECFEE6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16882-DE76-3656-3A56-A19850CE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E967-EDEE-3692-6BE4-847CD495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16E1-9EF9-D0D0-37DD-4FB39BC5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EC74-68A9-7989-DE4F-5D0B3C66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2922-766F-0585-27B7-405C16A3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7448-8029-F6B9-644B-78F66229F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0B958-9843-A6B7-E6CF-86E06738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B1A24-240C-A8A2-DEF9-B190D820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B01E-8C98-1CE3-C522-0688CA35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326B7-EB27-A61E-9737-A8A63B70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263A-CB24-F597-FCD2-AED0A127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637B-5564-0535-BF66-F226B2CB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E7727-DA30-2D19-351C-A98056855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F6F1C-2304-455A-AD94-F70848F07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D6DFE-7864-682A-692D-4BA2C3F6A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70E59-50F7-7CCE-3AB5-872933C7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76780-659C-DFC2-EB90-7652A519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7AB48-DF39-E7D0-03FD-05DCA8EF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9785-2473-8712-20FA-4DF26B58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09101-B93B-445E-A00B-AEBD7AD7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A045D-278E-EF8E-0A93-76B7F53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37D3F-4B0D-2F0B-F26E-BD186E50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D01C1-6E0A-FFB4-022E-8442C4D0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A94D-81FC-1ABA-B8A1-CE2733CE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1D00-0836-E13D-EA4C-249D8E0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1134-1BF0-6975-F2D2-ED1DAE75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D089-5990-1C01-05F9-C0494253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123D-5A59-921C-1D92-6823CA13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5E2D-BC75-E5DD-0660-6A5C4266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59DA-8D2B-50FB-ABF7-8265A89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8EB9-DEC4-A5D7-CE48-4F64821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4474-D70B-D911-7452-CF4D4073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23720-0B0E-2B2A-3764-6DFA4208B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DB5E4-AFFF-DFF6-E33D-A757E0F0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D9E0-6022-FC3C-F4CA-3414F03B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7A86F-7A53-7D8B-831B-55B7B9F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2677-3A9D-BD1D-0622-CB50DB03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560AA-C3CB-B98F-3AB9-7CB2A0DE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4DD5-4D74-24CA-3A01-BB527FD0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E196-D4B3-4D7D-132C-A5007A5DE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3279-45BF-5544-A22A-F6C19EA8ACE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A4A9-361A-6506-8496-E20B1E55E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5D96-D1A1-FEC8-EC81-D269E203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EBB7-E0EC-BD42-9092-F0B0476D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Q2BfsZYHh2vkQPbDm9sGe5/Midterm-proposal-wireframe?type=whiteboard&amp;node-id=0%3A1&amp;t=q97iZiJf4AYWLRwE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nterest.co.uk/midnitepretender/early-inter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CEC1E81-F1E3-2131-C1DD-B7BAC0969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2"/>
          <a:stretch/>
        </p:blipFill>
        <p:spPr bwMode="auto">
          <a:xfrm>
            <a:off x="0" y="-1"/>
            <a:ext cx="57476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71D5DCA-30E0-3369-A9A9-4ABFC1336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9"/>
          <a:stretch/>
        </p:blipFill>
        <p:spPr bwMode="auto">
          <a:xfrm>
            <a:off x="9144000" y="-3"/>
            <a:ext cx="3048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6CD7DC3-2173-7DC3-02E4-0E3DFDF7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9" r="16421"/>
          <a:stretch/>
        </p:blipFill>
        <p:spPr bwMode="auto">
          <a:xfrm>
            <a:off x="5747657" y="1"/>
            <a:ext cx="191588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5B5BD944-50AB-EA4B-7E6E-6C5D3F767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9" r="16421"/>
          <a:stretch/>
        </p:blipFill>
        <p:spPr bwMode="auto">
          <a:xfrm>
            <a:off x="7226590" y="-7"/>
            <a:ext cx="191588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8D5A6A-3F38-1026-9203-571F62EBEF82}"/>
              </a:ext>
            </a:extLst>
          </p:cNvPr>
          <p:cNvSpPr txBox="1"/>
          <p:nvPr/>
        </p:nvSpPr>
        <p:spPr>
          <a:xfrm>
            <a:off x="2019010" y="1117600"/>
            <a:ext cx="86489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Midterm Proposal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Abrar </a:t>
            </a:r>
            <a:r>
              <a:rPr lang="en-US" sz="8800" dirty="0" err="1">
                <a:solidFill>
                  <a:schemeClr val="bg1"/>
                </a:solidFill>
                <a:latin typeface="Lucida Sans Typewriter" panose="020B0509030504030204" pitchFamily="49" charset="77"/>
              </a:rPr>
              <a:t>Almari</a:t>
            </a:r>
            <a:endParaRPr lang="en-US" sz="8800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95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8247-59A0-7CD2-6358-8A672862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86" y="0"/>
            <a:ext cx="5591628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and Site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989E-0FA8-3880-7A9C-28AC70D6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41537"/>
            <a:ext cx="10515600" cy="4351338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My concept for this midterm is a personal portfolio website. I plan on showcasing previous work from different classes as well as some added personality into the site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84C3-9A44-FB24-47D5-8199040E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3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Site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6034A-EBDB-683D-C17C-7F841ACE3875}"/>
              </a:ext>
            </a:extLst>
          </p:cNvPr>
          <p:cNvSpPr/>
          <p:nvPr/>
        </p:nvSpPr>
        <p:spPr>
          <a:xfrm>
            <a:off x="2242773" y="2414420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A624F-7770-D385-D9A9-F6DDF07894ED}"/>
              </a:ext>
            </a:extLst>
          </p:cNvPr>
          <p:cNvSpPr/>
          <p:nvPr/>
        </p:nvSpPr>
        <p:spPr>
          <a:xfrm>
            <a:off x="5029516" y="1645163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E9E75-C052-F92B-7B74-9D5357ADA3C2}"/>
              </a:ext>
            </a:extLst>
          </p:cNvPr>
          <p:cNvSpPr/>
          <p:nvPr/>
        </p:nvSpPr>
        <p:spPr>
          <a:xfrm>
            <a:off x="5029516" y="2610590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6302D-1252-855C-CE1D-9D9541342CAB}"/>
              </a:ext>
            </a:extLst>
          </p:cNvPr>
          <p:cNvSpPr/>
          <p:nvPr/>
        </p:nvSpPr>
        <p:spPr>
          <a:xfrm>
            <a:off x="7460659" y="2606734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Still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B9809-4FCA-C56D-BA5E-AB9B7480A381}"/>
              </a:ext>
            </a:extLst>
          </p:cNvPr>
          <p:cNvSpPr/>
          <p:nvPr/>
        </p:nvSpPr>
        <p:spPr>
          <a:xfrm>
            <a:off x="7460659" y="3557420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43C96-113F-2892-4A65-98A58961EBF9}"/>
              </a:ext>
            </a:extLst>
          </p:cNvPr>
          <p:cNvSpPr/>
          <p:nvPr/>
        </p:nvSpPr>
        <p:spPr>
          <a:xfrm>
            <a:off x="7460659" y="4508106"/>
            <a:ext cx="2061028" cy="769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8ABD8A-9BD6-5FC9-3816-54CA06BD6506}"/>
              </a:ext>
            </a:extLst>
          </p:cNvPr>
          <p:cNvCxnSpPr>
            <a:cxnSpLocks/>
          </p:cNvCxnSpPr>
          <p:nvPr/>
        </p:nvCxnSpPr>
        <p:spPr>
          <a:xfrm>
            <a:off x="4463458" y="2799048"/>
            <a:ext cx="2177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B9BC7-13DD-73A0-DA8F-6759F0C1995E}"/>
              </a:ext>
            </a:extLst>
          </p:cNvPr>
          <p:cNvCxnSpPr>
            <a:cxnSpLocks/>
          </p:cNvCxnSpPr>
          <p:nvPr/>
        </p:nvCxnSpPr>
        <p:spPr>
          <a:xfrm flipV="1">
            <a:off x="4673915" y="2029791"/>
            <a:ext cx="7258" cy="7692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834550-3D41-4A6E-AAB2-95B72EFE7635}"/>
              </a:ext>
            </a:extLst>
          </p:cNvPr>
          <p:cNvCxnSpPr>
            <a:cxnSpLocks/>
          </p:cNvCxnSpPr>
          <p:nvPr/>
        </p:nvCxnSpPr>
        <p:spPr>
          <a:xfrm>
            <a:off x="4673915" y="2031745"/>
            <a:ext cx="220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62F587-D482-93BF-8121-CE2009DBC7BC}"/>
              </a:ext>
            </a:extLst>
          </p:cNvPr>
          <p:cNvCxnSpPr>
            <a:cxnSpLocks/>
          </p:cNvCxnSpPr>
          <p:nvPr/>
        </p:nvCxnSpPr>
        <p:spPr>
          <a:xfrm flipV="1">
            <a:off x="4673358" y="2788163"/>
            <a:ext cx="0" cy="395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9F3E6B-1432-D136-4FC4-2A80C1568846}"/>
              </a:ext>
            </a:extLst>
          </p:cNvPr>
          <p:cNvCxnSpPr>
            <a:cxnSpLocks/>
          </p:cNvCxnSpPr>
          <p:nvPr/>
        </p:nvCxnSpPr>
        <p:spPr>
          <a:xfrm flipH="1">
            <a:off x="4673358" y="3188423"/>
            <a:ext cx="22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35D684-1FD9-1DD3-D999-DE211FBFC79B}"/>
              </a:ext>
            </a:extLst>
          </p:cNvPr>
          <p:cNvCxnSpPr>
            <a:cxnSpLocks/>
          </p:cNvCxnSpPr>
          <p:nvPr/>
        </p:nvCxnSpPr>
        <p:spPr>
          <a:xfrm flipH="1">
            <a:off x="7155280" y="2995218"/>
            <a:ext cx="22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6DF8-A74F-0231-C9B9-0914F567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62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3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1A6E-4801-A54A-88AC-39D4BA41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Inspiration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3E60-CCE7-C20C-AC5E-B52F8ED0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914" y="1436914"/>
            <a:ext cx="9789886" cy="47400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early internet styles, nostalgic web diaries: </a:t>
            </a:r>
            <a:r>
              <a:rPr lang="en-US" dirty="0" err="1">
                <a:solidFill>
                  <a:schemeClr val="bg1"/>
                </a:solidFill>
              </a:rPr>
              <a:t>neocities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</p:txBody>
      </p:sp>
      <p:pic>
        <p:nvPicPr>
          <p:cNvPr id="1026" name="Picture 2" descr="Rhizome &gt; blog &gt; I (No Longer) Have a Web Site: Access, Authenticity, and  the Restoration of GeoCities">
            <a:extLst>
              <a:ext uri="{FF2B5EF4-FFF2-40B4-BE49-F238E27FC236}">
                <a16:creationId xmlns:a16="http://schemas.microsoft.com/office/drawing/2014/main" id="{BA4FB2E2-0C66-0EAF-4B47-CC90284D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7865"/>
            <a:ext cx="4864101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P GeoCities: what the internet looked liked before the internet was cool">
            <a:extLst>
              <a:ext uri="{FF2B5EF4-FFF2-40B4-BE49-F238E27FC236}">
                <a16:creationId xmlns:a16="http://schemas.microsoft.com/office/drawing/2014/main" id="{1A9581A1-73D3-43CA-1B7F-CD27A9EF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1" y="2686843"/>
            <a:ext cx="5330899" cy="349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5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FBB-87D8-AF35-254C-A7CBCE8B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814" y="2650103"/>
            <a:ext cx="380637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Pinterest board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2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881-F951-8B1F-EF5B-96FF1635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A880-F746-D2DF-11CF-591FF425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0" y="1825625"/>
            <a:ext cx="988280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Skills that will be used: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Inserting images and using alt text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Nav links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Html forms: margins, paddings, flex boxes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Semantic markups</a:t>
            </a:r>
          </a:p>
          <a:p>
            <a:r>
              <a:rPr lang="en-US" dirty="0">
                <a:solidFill>
                  <a:schemeClr val="bg1"/>
                </a:solidFill>
              </a:rPr>
              <a:t>Skills needed: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include more stylistic elements similar to my inspiration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Homepage: how to have posts appear by most recent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Projects page: how to have the posts appear chronologically (when first created)</a:t>
            </a:r>
          </a:p>
        </p:txBody>
      </p:sp>
    </p:spTree>
    <p:extLst>
      <p:ext uri="{BB962C8B-B14F-4D97-AF65-F5344CB8AC3E}">
        <p14:creationId xmlns:p14="http://schemas.microsoft.com/office/powerpoint/2010/main" val="35405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129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Concept and Site theme</vt:lpstr>
      <vt:lpstr>Site map </vt:lpstr>
      <vt:lpstr>Wireframe</vt:lpstr>
      <vt:lpstr>Inspiration </vt:lpstr>
      <vt:lpstr>Pinterest board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 Almari</dc:creator>
  <cp:lastModifiedBy>Abrar Almari</cp:lastModifiedBy>
  <cp:revision>7</cp:revision>
  <dcterms:created xsi:type="dcterms:W3CDTF">2023-10-01T01:20:57Z</dcterms:created>
  <dcterms:modified xsi:type="dcterms:W3CDTF">2023-10-02T12:32:31Z</dcterms:modified>
</cp:coreProperties>
</file>