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 id="261" r:id="rId7"/>
    <p:sldId id="262" r:id="rId8"/>
    <p:sldId id="263" r:id="rId9"/>
    <p:sldId id="264" r:id="rId10"/>
    <p:sldId id="265" r:id="rId11"/>
    <p:sldId id="266" r:id="rId12"/>
    <p:sldId id="267" r:id="rId13"/>
  </p:sldIdLst>
  <p:sldSz cx="12192000" cy="6858000"/>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A88D83-977A-49E1-9BFE-90ED93D83578}"/>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EC"/>
          </a:p>
        </p:txBody>
      </p:sp>
      <p:sp>
        <p:nvSpPr>
          <p:cNvPr id="3" name="Subtítulo 2">
            <a:extLst>
              <a:ext uri="{FF2B5EF4-FFF2-40B4-BE49-F238E27FC236}">
                <a16:creationId xmlns:a16="http://schemas.microsoft.com/office/drawing/2014/main" id="{C7390978-CA6C-416F-9983-1163F2E6E5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EC"/>
          </a:p>
        </p:txBody>
      </p:sp>
      <p:sp>
        <p:nvSpPr>
          <p:cNvPr id="4" name="Marcador de fecha 3">
            <a:extLst>
              <a:ext uri="{FF2B5EF4-FFF2-40B4-BE49-F238E27FC236}">
                <a16:creationId xmlns:a16="http://schemas.microsoft.com/office/drawing/2014/main" id="{78EBF62D-E1F7-4410-8CBB-35FCF1D90033}"/>
              </a:ext>
            </a:extLst>
          </p:cNvPr>
          <p:cNvSpPr>
            <a:spLocks noGrp="1"/>
          </p:cNvSpPr>
          <p:nvPr>
            <p:ph type="dt" sz="half" idx="10"/>
          </p:nvPr>
        </p:nvSpPr>
        <p:spPr/>
        <p:txBody>
          <a:bodyPr/>
          <a:lstStyle/>
          <a:p>
            <a:fld id="{CBE57FDD-90E8-4F3B-B93D-9E0CFB57B37B}" type="datetimeFigureOut">
              <a:rPr lang="es-EC" smtClean="0"/>
              <a:t>9/2/2023</a:t>
            </a:fld>
            <a:endParaRPr lang="es-EC"/>
          </a:p>
        </p:txBody>
      </p:sp>
      <p:sp>
        <p:nvSpPr>
          <p:cNvPr id="5" name="Marcador de pie de página 4">
            <a:extLst>
              <a:ext uri="{FF2B5EF4-FFF2-40B4-BE49-F238E27FC236}">
                <a16:creationId xmlns:a16="http://schemas.microsoft.com/office/drawing/2014/main" id="{9B34D653-E598-4F7B-A834-0B87D2EDDA69}"/>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69A19FCE-BDF9-47DE-AA67-AE3152F0ADF9}"/>
              </a:ext>
            </a:extLst>
          </p:cNvPr>
          <p:cNvSpPr>
            <a:spLocks noGrp="1"/>
          </p:cNvSpPr>
          <p:nvPr>
            <p:ph type="sldNum" sz="quarter" idx="12"/>
          </p:nvPr>
        </p:nvSpPr>
        <p:spPr/>
        <p:txBody>
          <a:bodyPr/>
          <a:lstStyle/>
          <a:p>
            <a:fld id="{0CFA29AE-9672-4410-B675-6803F2D50B19}" type="slidenum">
              <a:rPr lang="es-EC" smtClean="0"/>
              <a:t>‹Nº›</a:t>
            </a:fld>
            <a:endParaRPr lang="es-EC"/>
          </a:p>
        </p:txBody>
      </p:sp>
    </p:spTree>
    <p:extLst>
      <p:ext uri="{BB962C8B-B14F-4D97-AF65-F5344CB8AC3E}">
        <p14:creationId xmlns:p14="http://schemas.microsoft.com/office/powerpoint/2010/main" val="2882606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8D73FD-2402-4119-8662-5092D2EEE73E}"/>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texto vertical 2">
            <a:extLst>
              <a:ext uri="{FF2B5EF4-FFF2-40B4-BE49-F238E27FC236}">
                <a16:creationId xmlns:a16="http://schemas.microsoft.com/office/drawing/2014/main" id="{816B05D1-4DDB-4371-A728-EC9A241208A0}"/>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31E8A02D-9AA4-475C-AEF4-F4D37B8BE343}"/>
              </a:ext>
            </a:extLst>
          </p:cNvPr>
          <p:cNvSpPr>
            <a:spLocks noGrp="1"/>
          </p:cNvSpPr>
          <p:nvPr>
            <p:ph type="dt" sz="half" idx="10"/>
          </p:nvPr>
        </p:nvSpPr>
        <p:spPr/>
        <p:txBody>
          <a:bodyPr/>
          <a:lstStyle/>
          <a:p>
            <a:fld id="{CBE57FDD-90E8-4F3B-B93D-9E0CFB57B37B}" type="datetimeFigureOut">
              <a:rPr lang="es-EC" smtClean="0"/>
              <a:t>9/2/2023</a:t>
            </a:fld>
            <a:endParaRPr lang="es-EC"/>
          </a:p>
        </p:txBody>
      </p:sp>
      <p:sp>
        <p:nvSpPr>
          <p:cNvPr id="5" name="Marcador de pie de página 4">
            <a:extLst>
              <a:ext uri="{FF2B5EF4-FFF2-40B4-BE49-F238E27FC236}">
                <a16:creationId xmlns:a16="http://schemas.microsoft.com/office/drawing/2014/main" id="{8563F950-881E-4C6A-8C18-E9E82066BBFB}"/>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182C80C8-95C6-4398-9CA3-A2AEA09362B9}"/>
              </a:ext>
            </a:extLst>
          </p:cNvPr>
          <p:cNvSpPr>
            <a:spLocks noGrp="1"/>
          </p:cNvSpPr>
          <p:nvPr>
            <p:ph type="sldNum" sz="quarter" idx="12"/>
          </p:nvPr>
        </p:nvSpPr>
        <p:spPr/>
        <p:txBody>
          <a:bodyPr/>
          <a:lstStyle/>
          <a:p>
            <a:fld id="{0CFA29AE-9672-4410-B675-6803F2D50B19}" type="slidenum">
              <a:rPr lang="es-EC" smtClean="0"/>
              <a:t>‹Nº›</a:t>
            </a:fld>
            <a:endParaRPr lang="es-EC"/>
          </a:p>
        </p:txBody>
      </p:sp>
    </p:spTree>
    <p:extLst>
      <p:ext uri="{BB962C8B-B14F-4D97-AF65-F5344CB8AC3E}">
        <p14:creationId xmlns:p14="http://schemas.microsoft.com/office/powerpoint/2010/main" val="3706079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29F7239-6E96-4780-B52B-371FD2609C32}"/>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EC"/>
          </a:p>
        </p:txBody>
      </p:sp>
      <p:sp>
        <p:nvSpPr>
          <p:cNvPr id="3" name="Marcador de texto vertical 2">
            <a:extLst>
              <a:ext uri="{FF2B5EF4-FFF2-40B4-BE49-F238E27FC236}">
                <a16:creationId xmlns:a16="http://schemas.microsoft.com/office/drawing/2014/main" id="{A45757E2-6ABD-4BE4-901C-258D9FA9C355}"/>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61B7F8F1-53C9-479D-A0A4-5B367CD240D4}"/>
              </a:ext>
            </a:extLst>
          </p:cNvPr>
          <p:cNvSpPr>
            <a:spLocks noGrp="1"/>
          </p:cNvSpPr>
          <p:nvPr>
            <p:ph type="dt" sz="half" idx="10"/>
          </p:nvPr>
        </p:nvSpPr>
        <p:spPr/>
        <p:txBody>
          <a:bodyPr/>
          <a:lstStyle/>
          <a:p>
            <a:fld id="{CBE57FDD-90E8-4F3B-B93D-9E0CFB57B37B}" type="datetimeFigureOut">
              <a:rPr lang="es-EC" smtClean="0"/>
              <a:t>9/2/2023</a:t>
            </a:fld>
            <a:endParaRPr lang="es-EC"/>
          </a:p>
        </p:txBody>
      </p:sp>
      <p:sp>
        <p:nvSpPr>
          <p:cNvPr id="5" name="Marcador de pie de página 4">
            <a:extLst>
              <a:ext uri="{FF2B5EF4-FFF2-40B4-BE49-F238E27FC236}">
                <a16:creationId xmlns:a16="http://schemas.microsoft.com/office/drawing/2014/main" id="{8A57B323-7568-4023-AB61-ABF4C4FE0BC3}"/>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11693F27-F4F2-47B2-B7F3-F2C80CC33C82}"/>
              </a:ext>
            </a:extLst>
          </p:cNvPr>
          <p:cNvSpPr>
            <a:spLocks noGrp="1"/>
          </p:cNvSpPr>
          <p:nvPr>
            <p:ph type="sldNum" sz="quarter" idx="12"/>
          </p:nvPr>
        </p:nvSpPr>
        <p:spPr/>
        <p:txBody>
          <a:bodyPr/>
          <a:lstStyle/>
          <a:p>
            <a:fld id="{0CFA29AE-9672-4410-B675-6803F2D50B19}" type="slidenum">
              <a:rPr lang="es-EC" smtClean="0"/>
              <a:t>‹Nº›</a:t>
            </a:fld>
            <a:endParaRPr lang="es-EC"/>
          </a:p>
        </p:txBody>
      </p:sp>
    </p:spTree>
    <p:extLst>
      <p:ext uri="{BB962C8B-B14F-4D97-AF65-F5344CB8AC3E}">
        <p14:creationId xmlns:p14="http://schemas.microsoft.com/office/powerpoint/2010/main" val="3079556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32A3EB-F432-4E13-AE58-D92AAE46DFE5}"/>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5F212F26-83C4-4705-8550-DDCE124BAC46}"/>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B906DF21-62AE-4E72-BD52-DF907D4E4B1D}"/>
              </a:ext>
            </a:extLst>
          </p:cNvPr>
          <p:cNvSpPr>
            <a:spLocks noGrp="1"/>
          </p:cNvSpPr>
          <p:nvPr>
            <p:ph type="dt" sz="half" idx="10"/>
          </p:nvPr>
        </p:nvSpPr>
        <p:spPr/>
        <p:txBody>
          <a:bodyPr/>
          <a:lstStyle/>
          <a:p>
            <a:fld id="{CBE57FDD-90E8-4F3B-B93D-9E0CFB57B37B}" type="datetimeFigureOut">
              <a:rPr lang="es-EC" smtClean="0"/>
              <a:t>9/2/2023</a:t>
            </a:fld>
            <a:endParaRPr lang="es-EC"/>
          </a:p>
        </p:txBody>
      </p:sp>
      <p:sp>
        <p:nvSpPr>
          <p:cNvPr id="5" name="Marcador de pie de página 4">
            <a:extLst>
              <a:ext uri="{FF2B5EF4-FFF2-40B4-BE49-F238E27FC236}">
                <a16:creationId xmlns:a16="http://schemas.microsoft.com/office/drawing/2014/main" id="{C6761EB8-668C-407F-8269-ED6BD84BB29D}"/>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9B692E96-12F2-402E-A6F6-1FF2737A48F0}"/>
              </a:ext>
            </a:extLst>
          </p:cNvPr>
          <p:cNvSpPr>
            <a:spLocks noGrp="1"/>
          </p:cNvSpPr>
          <p:nvPr>
            <p:ph type="sldNum" sz="quarter" idx="12"/>
          </p:nvPr>
        </p:nvSpPr>
        <p:spPr/>
        <p:txBody>
          <a:bodyPr/>
          <a:lstStyle/>
          <a:p>
            <a:fld id="{0CFA29AE-9672-4410-B675-6803F2D50B19}" type="slidenum">
              <a:rPr lang="es-EC" smtClean="0"/>
              <a:t>‹Nº›</a:t>
            </a:fld>
            <a:endParaRPr lang="es-EC"/>
          </a:p>
        </p:txBody>
      </p:sp>
    </p:spTree>
    <p:extLst>
      <p:ext uri="{BB962C8B-B14F-4D97-AF65-F5344CB8AC3E}">
        <p14:creationId xmlns:p14="http://schemas.microsoft.com/office/powerpoint/2010/main" val="87463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F89797-72D4-4F6C-97FE-3B9FBF06FD9B}"/>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B3245474-782F-44EE-928B-25DF557C8C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9B335B2F-DCE3-44BE-963D-AE5813FC3EB0}"/>
              </a:ext>
            </a:extLst>
          </p:cNvPr>
          <p:cNvSpPr>
            <a:spLocks noGrp="1"/>
          </p:cNvSpPr>
          <p:nvPr>
            <p:ph type="dt" sz="half" idx="10"/>
          </p:nvPr>
        </p:nvSpPr>
        <p:spPr/>
        <p:txBody>
          <a:bodyPr/>
          <a:lstStyle/>
          <a:p>
            <a:fld id="{CBE57FDD-90E8-4F3B-B93D-9E0CFB57B37B}" type="datetimeFigureOut">
              <a:rPr lang="es-EC" smtClean="0"/>
              <a:t>9/2/2023</a:t>
            </a:fld>
            <a:endParaRPr lang="es-EC"/>
          </a:p>
        </p:txBody>
      </p:sp>
      <p:sp>
        <p:nvSpPr>
          <p:cNvPr id="5" name="Marcador de pie de página 4">
            <a:extLst>
              <a:ext uri="{FF2B5EF4-FFF2-40B4-BE49-F238E27FC236}">
                <a16:creationId xmlns:a16="http://schemas.microsoft.com/office/drawing/2014/main" id="{588873D3-80EE-46F1-A563-4629AEC303DB}"/>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90645EAF-7319-47BC-96C6-77B1559CF94F}"/>
              </a:ext>
            </a:extLst>
          </p:cNvPr>
          <p:cNvSpPr>
            <a:spLocks noGrp="1"/>
          </p:cNvSpPr>
          <p:nvPr>
            <p:ph type="sldNum" sz="quarter" idx="12"/>
          </p:nvPr>
        </p:nvSpPr>
        <p:spPr/>
        <p:txBody>
          <a:bodyPr/>
          <a:lstStyle/>
          <a:p>
            <a:fld id="{0CFA29AE-9672-4410-B675-6803F2D50B19}" type="slidenum">
              <a:rPr lang="es-EC" smtClean="0"/>
              <a:t>‹Nº›</a:t>
            </a:fld>
            <a:endParaRPr lang="es-EC"/>
          </a:p>
        </p:txBody>
      </p:sp>
    </p:spTree>
    <p:extLst>
      <p:ext uri="{BB962C8B-B14F-4D97-AF65-F5344CB8AC3E}">
        <p14:creationId xmlns:p14="http://schemas.microsoft.com/office/powerpoint/2010/main" val="2867260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C938D8-9D67-487E-9257-6B70A3C6C076}"/>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F7947A2A-8948-4956-814F-A46FF2C25796}"/>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contenido 3">
            <a:extLst>
              <a:ext uri="{FF2B5EF4-FFF2-40B4-BE49-F238E27FC236}">
                <a16:creationId xmlns:a16="http://schemas.microsoft.com/office/drawing/2014/main" id="{DDD86AC4-73C7-4549-A065-BA12A2D1866E}"/>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fecha 4">
            <a:extLst>
              <a:ext uri="{FF2B5EF4-FFF2-40B4-BE49-F238E27FC236}">
                <a16:creationId xmlns:a16="http://schemas.microsoft.com/office/drawing/2014/main" id="{1BFA3572-56D6-4CFF-8236-CB3E07DDB2B2}"/>
              </a:ext>
            </a:extLst>
          </p:cNvPr>
          <p:cNvSpPr>
            <a:spLocks noGrp="1"/>
          </p:cNvSpPr>
          <p:nvPr>
            <p:ph type="dt" sz="half" idx="10"/>
          </p:nvPr>
        </p:nvSpPr>
        <p:spPr/>
        <p:txBody>
          <a:bodyPr/>
          <a:lstStyle/>
          <a:p>
            <a:fld id="{CBE57FDD-90E8-4F3B-B93D-9E0CFB57B37B}" type="datetimeFigureOut">
              <a:rPr lang="es-EC" smtClean="0"/>
              <a:t>9/2/2023</a:t>
            </a:fld>
            <a:endParaRPr lang="es-EC"/>
          </a:p>
        </p:txBody>
      </p:sp>
      <p:sp>
        <p:nvSpPr>
          <p:cNvPr id="6" name="Marcador de pie de página 5">
            <a:extLst>
              <a:ext uri="{FF2B5EF4-FFF2-40B4-BE49-F238E27FC236}">
                <a16:creationId xmlns:a16="http://schemas.microsoft.com/office/drawing/2014/main" id="{C28041AE-98DF-4622-AD11-BC7DE1C3F60E}"/>
              </a:ext>
            </a:extLst>
          </p:cNvPr>
          <p:cNvSpPr>
            <a:spLocks noGrp="1"/>
          </p:cNvSpPr>
          <p:nvPr>
            <p:ph type="ftr" sz="quarter" idx="11"/>
          </p:nvPr>
        </p:nvSpPr>
        <p:spPr/>
        <p:txBody>
          <a:bodyPr/>
          <a:lstStyle/>
          <a:p>
            <a:endParaRPr lang="es-EC"/>
          </a:p>
        </p:txBody>
      </p:sp>
      <p:sp>
        <p:nvSpPr>
          <p:cNvPr id="7" name="Marcador de número de diapositiva 6">
            <a:extLst>
              <a:ext uri="{FF2B5EF4-FFF2-40B4-BE49-F238E27FC236}">
                <a16:creationId xmlns:a16="http://schemas.microsoft.com/office/drawing/2014/main" id="{FA8E3F69-C081-4239-8546-8F5C1344AD7C}"/>
              </a:ext>
            </a:extLst>
          </p:cNvPr>
          <p:cNvSpPr>
            <a:spLocks noGrp="1"/>
          </p:cNvSpPr>
          <p:nvPr>
            <p:ph type="sldNum" sz="quarter" idx="12"/>
          </p:nvPr>
        </p:nvSpPr>
        <p:spPr/>
        <p:txBody>
          <a:bodyPr/>
          <a:lstStyle/>
          <a:p>
            <a:fld id="{0CFA29AE-9672-4410-B675-6803F2D50B19}" type="slidenum">
              <a:rPr lang="es-EC" smtClean="0"/>
              <a:t>‹Nº›</a:t>
            </a:fld>
            <a:endParaRPr lang="es-EC"/>
          </a:p>
        </p:txBody>
      </p:sp>
    </p:spTree>
    <p:extLst>
      <p:ext uri="{BB962C8B-B14F-4D97-AF65-F5344CB8AC3E}">
        <p14:creationId xmlns:p14="http://schemas.microsoft.com/office/powerpoint/2010/main" val="487420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B9D3D2-FC02-484A-A219-6677C81FDACC}"/>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D9B4A75D-1065-4DDB-8505-36BA204279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0E53B372-AA90-4C59-8516-A59FF6C16E65}"/>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texto 4">
            <a:extLst>
              <a:ext uri="{FF2B5EF4-FFF2-40B4-BE49-F238E27FC236}">
                <a16:creationId xmlns:a16="http://schemas.microsoft.com/office/drawing/2014/main" id="{EF8E0816-BEC0-4D75-9D96-B91A2DBF1A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05FCBB6E-B1CF-4E22-9558-1808E7E95E98}"/>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7" name="Marcador de fecha 6">
            <a:extLst>
              <a:ext uri="{FF2B5EF4-FFF2-40B4-BE49-F238E27FC236}">
                <a16:creationId xmlns:a16="http://schemas.microsoft.com/office/drawing/2014/main" id="{917C71E9-4136-4425-9237-4BA656190D34}"/>
              </a:ext>
            </a:extLst>
          </p:cNvPr>
          <p:cNvSpPr>
            <a:spLocks noGrp="1"/>
          </p:cNvSpPr>
          <p:nvPr>
            <p:ph type="dt" sz="half" idx="10"/>
          </p:nvPr>
        </p:nvSpPr>
        <p:spPr/>
        <p:txBody>
          <a:bodyPr/>
          <a:lstStyle/>
          <a:p>
            <a:fld id="{CBE57FDD-90E8-4F3B-B93D-9E0CFB57B37B}" type="datetimeFigureOut">
              <a:rPr lang="es-EC" smtClean="0"/>
              <a:t>9/2/2023</a:t>
            </a:fld>
            <a:endParaRPr lang="es-EC"/>
          </a:p>
        </p:txBody>
      </p:sp>
      <p:sp>
        <p:nvSpPr>
          <p:cNvPr id="8" name="Marcador de pie de página 7">
            <a:extLst>
              <a:ext uri="{FF2B5EF4-FFF2-40B4-BE49-F238E27FC236}">
                <a16:creationId xmlns:a16="http://schemas.microsoft.com/office/drawing/2014/main" id="{8D15DE9A-B99A-44A6-8EFE-891445352500}"/>
              </a:ext>
            </a:extLst>
          </p:cNvPr>
          <p:cNvSpPr>
            <a:spLocks noGrp="1"/>
          </p:cNvSpPr>
          <p:nvPr>
            <p:ph type="ftr" sz="quarter" idx="11"/>
          </p:nvPr>
        </p:nvSpPr>
        <p:spPr/>
        <p:txBody>
          <a:bodyPr/>
          <a:lstStyle/>
          <a:p>
            <a:endParaRPr lang="es-EC"/>
          </a:p>
        </p:txBody>
      </p:sp>
      <p:sp>
        <p:nvSpPr>
          <p:cNvPr id="9" name="Marcador de número de diapositiva 8">
            <a:extLst>
              <a:ext uri="{FF2B5EF4-FFF2-40B4-BE49-F238E27FC236}">
                <a16:creationId xmlns:a16="http://schemas.microsoft.com/office/drawing/2014/main" id="{BA2F9405-0669-481D-AEEC-B3486D06214A}"/>
              </a:ext>
            </a:extLst>
          </p:cNvPr>
          <p:cNvSpPr>
            <a:spLocks noGrp="1"/>
          </p:cNvSpPr>
          <p:nvPr>
            <p:ph type="sldNum" sz="quarter" idx="12"/>
          </p:nvPr>
        </p:nvSpPr>
        <p:spPr/>
        <p:txBody>
          <a:bodyPr/>
          <a:lstStyle/>
          <a:p>
            <a:fld id="{0CFA29AE-9672-4410-B675-6803F2D50B19}" type="slidenum">
              <a:rPr lang="es-EC" smtClean="0"/>
              <a:t>‹Nº›</a:t>
            </a:fld>
            <a:endParaRPr lang="es-EC"/>
          </a:p>
        </p:txBody>
      </p:sp>
    </p:spTree>
    <p:extLst>
      <p:ext uri="{BB962C8B-B14F-4D97-AF65-F5344CB8AC3E}">
        <p14:creationId xmlns:p14="http://schemas.microsoft.com/office/powerpoint/2010/main" val="2030400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9F8E69-5EC2-4BED-B6CD-C376E0E56931}"/>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fecha 2">
            <a:extLst>
              <a:ext uri="{FF2B5EF4-FFF2-40B4-BE49-F238E27FC236}">
                <a16:creationId xmlns:a16="http://schemas.microsoft.com/office/drawing/2014/main" id="{079E3A8B-3AD4-4446-8534-464B11BCE1FF}"/>
              </a:ext>
            </a:extLst>
          </p:cNvPr>
          <p:cNvSpPr>
            <a:spLocks noGrp="1"/>
          </p:cNvSpPr>
          <p:nvPr>
            <p:ph type="dt" sz="half" idx="10"/>
          </p:nvPr>
        </p:nvSpPr>
        <p:spPr/>
        <p:txBody>
          <a:bodyPr/>
          <a:lstStyle/>
          <a:p>
            <a:fld id="{CBE57FDD-90E8-4F3B-B93D-9E0CFB57B37B}" type="datetimeFigureOut">
              <a:rPr lang="es-EC" smtClean="0"/>
              <a:t>9/2/2023</a:t>
            </a:fld>
            <a:endParaRPr lang="es-EC"/>
          </a:p>
        </p:txBody>
      </p:sp>
      <p:sp>
        <p:nvSpPr>
          <p:cNvPr id="4" name="Marcador de pie de página 3">
            <a:extLst>
              <a:ext uri="{FF2B5EF4-FFF2-40B4-BE49-F238E27FC236}">
                <a16:creationId xmlns:a16="http://schemas.microsoft.com/office/drawing/2014/main" id="{77140035-9898-4512-A16D-2D0BC89DA010}"/>
              </a:ext>
            </a:extLst>
          </p:cNvPr>
          <p:cNvSpPr>
            <a:spLocks noGrp="1"/>
          </p:cNvSpPr>
          <p:nvPr>
            <p:ph type="ftr" sz="quarter" idx="11"/>
          </p:nvPr>
        </p:nvSpPr>
        <p:spPr/>
        <p:txBody>
          <a:bodyPr/>
          <a:lstStyle/>
          <a:p>
            <a:endParaRPr lang="es-EC"/>
          </a:p>
        </p:txBody>
      </p:sp>
      <p:sp>
        <p:nvSpPr>
          <p:cNvPr id="5" name="Marcador de número de diapositiva 4">
            <a:extLst>
              <a:ext uri="{FF2B5EF4-FFF2-40B4-BE49-F238E27FC236}">
                <a16:creationId xmlns:a16="http://schemas.microsoft.com/office/drawing/2014/main" id="{446D7A91-CD54-4D31-A171-FB53B8935544}"/>
              </a:ext>
            </a:extLst>
          </p:cNvPr>
          <p:cNvSpPr>
            <a:spLocks noGrp="1"/>
          </p:cNvSpPr>
          <p:nvPr>
            <p:ph type="sldNum" sz="quarter" idx="12"/>
          </p:nvPr>
        </p:nvSpPr>
        <p:spPr/>
        <p:txBody>
          <a:bodyPr/>
          <a:lstStyle/>
          <a:p>
            <a:fld id="{0CFA29AE-9672-4410-B675-6803F2D50B19}" type="slidenum">
              <a:rPr lang="es-EC" smtClean="0"/>
              <a:t>‹Nº›</a:t>
            </a:fld>
            <a:endParaRPr lang="es-EC"/>
          </a:p>
        </p:txBody>
      </p:sp>
    </p:spTree>
    <p:extLst>
      <p:ext uri="{BB962C8B-B14F-4D97-AF65-F5344CB8AC3E}">
        <p14:creationId xmlns:p14="http://schemas.microsoft.com/office/powerpoint/2010/main" val="3629425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153B2DC1-C1B2-4754-A659-EED2EE2EEDF6}"/>
              </a:ext>
            </a:extLst>
          </p:cNvPr>
          <p:cNvSpPr>
            <a:spLocks noGrp="1"/>
          </p:cNvSpPr>
          <p:nvPr>
            <p:ph type="dt" sz="half" idx="10"/>
          </p:nvPr>
        </p:nvSpPr>
        <p:spPr/>
        <p:txBody>
          <a:bodyPr/>
          <a:lstStyle/>
          <a:p>
            <a:fld id="{CBE57FDD-90E8-4F3B-B93D-9E0CFB57B37B}" type="datetimeFigureOut">
              <a:rPr lang="es-EC" smtClean="0"/>
              <a:t>9/2/2023</a:t>
            </a:fld>
            <a:endParaRPr lang="es-EC"/>
          </a:p>
        </p:txBody>
      </p:sp>
      <p:sp>
        <p:nvSpPr>
          <p:cNvPr id="3" name="Marcador de pie de página 2">
            <a:extLst>
              <a:ext uri="{FF2B5EF4-FFF2-40B4-BE49-F238E27FC236}">
                <a16:creationId xmlns:a16="http://schemas.microsoft.com/office/drawing/2014/main" id="{902FAFB8-8FBB-4853-9E82-01F0586937D2}"/>
              </a:ext>
            </a:extLst>
          </p:cNvPr>
          <p:cNvSpPr>
            <a:spLocks noGrp="1"/>
          </p:cNvSpPr>
          <p:nvPr>
            <p:ph type="ftr" sz="quarter" idx="11"/>
          </p:nvPr>
        </p:nvSpPr>
        <p:spPr/>
        <p:txBody>
          <a:bodyPr/>
          <a:lstStyle/>
          <a:p>
            <a:endParaRPr lang="es-EC"/>
          </a:p>
        </p:txBody>
      </p:sp>
      <p:sp>
        <p:nvSpPr>
          <p:cNvPr id="4" name="Marcador de número de diapositiva 3">
            <a:extLst>
              <a:ext uri="{FF2B5EF4-FFF2-40B4-BE49-F238E27FC236}">
                <a16:creationId xmlns:a16="http://schemas.microsoft.com/office/drawing/2014/main" id="{35BF1665-C9A7-4DD5-AB85-94BE7E553DC1}"/>
              </a:ext>
            </a:extLst>
          </p:cNvPr>
          <p:cNvSpPr>
            <a:spLocks noGrp="1"/>
          </p:cNvSpPr>
          <p:nvPr>
            <p:ph type="sldNum" sz="quarter" idx="12"/>
          </p:nvPr>
        </p:nvSpPr>
        <p:spPr/>
        <p:txBody>
          <a:bodyPr/>
          <a:lstStyle/>
          <a:p>
            <a:fld id="{0CFA29AE-9672-4410-B675-6803F2D50B19}" type="slidenum">
              <a:rPr lang="es-EC" smtClean="0"/>
              <a:t>‹Nº›</a:t>
            </a:fld>
            <a:endParaRPr lang="es-EC"/>
          </a:p>
        </p:txBody>
      </p:sp>
    </p:spTree>
    <p:extLst>
      <p:ext uri="{BB962C8B-B14F-4D97-AF65-F5344CB8AC3E}">
        <p14:creationId xmlns:p14="http://schemas.microsoft.com/office/powerpoint/2010/main" val="3253841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2E9341-2971-405F-B3FA-6EE1D5D12D7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E7595E15-7ADA-4C40-892D-2FFDE7E0DD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texto 3">
            <a:extLst>
              <a:ext uri="{FF2B5EF4-FFF2-40B4-BE49-F238E27FC236}">
                <a16:creationId xmlns:a16="http://schemas.microsoft.com/office/drawing/2014/main" id="{5A159298-7012-402B-B011-A8411287EB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7CC56F52-27E8-4B56-9433-52DF1C99B319}"/>
              </a:ext>
            </a:extLst>
          </p:cNvPr>
          <p:cNvSpPr>
            <a:spLocks noGrp="1"/>
          </p:cNvSpPr>
          <p:nvPr>
            <p:ph type="dt" sz="half" idx="10"/>
          </p:nvPr>
        </p:nvSpPr>
        <p:spPr/>
        <p:txBody>
          <a:bodyPr/>
          <a:lstStyle/>
          <a:p>
            <a:fld id="{CBE57FDD-90E8-4F3B-B93D-9E0CFB57B37B}" type="datetimeFigureOut">
              <a:rPr lang="es-EC" smtClean="0"/>
              <a:t>9/2/2023</a:t>
            </a:fld>
            <a:endParaRPr lang="es-EC"/>
          </a:p>
        </p:txBody>
      </p:sp>
      <p:sp>
        <p:nvSpPr>
          <p:cNvPr id="6" name="Marcador de pie de página 5">
            <a:extLst>
              <a:ext uri="{FF2B5EF4-FFF2-40B4-BE49-F238E27FC236}">
                <a16:creationId xmlns:a16="http://schemas.microsoft.com/office/drawing/2014/main" id="{5C23A575-5CF6-4A07-B6E2-DBC91E6A327C}"/>
              </a:ext>
            </a:extLst>
          </p:cNvPr>
          <p:cNvSpPr>
            <a:spLocks noGrp="1"/>
          </p:cNvSpPr>
          <p:nvPr>
            <p:ph type="ftr" sz="quarter" idx="11"/>
          </p:nvPr>
        </p:nvSpPr>
        <p:spPr/>
        <p:txBody>
          <a:bodyPr/>
          <a:lstStyle/>
          <a:p>
            <a:endParaRPr lang="es-EC"/>
          </a:p>
        </p:txBody>
      </p:sp>
      <p:sp>
        <p:nvSpPr>
          <p:cNvPr id="7" name="Marcador de número de diapositiva 6">
            <a:extLst>
              <a:ext uri="{FF2B5EF4-FFF2-40B4-BE49-F238E27FC236}">
                <a16:creationId xmlns:a16="http://schemas.microsoft.com/office/drawing/2014/main" id="{6686AFBC-7167-4BCA-97C7-A60C5833B744}"/>
              </a:ext>
            </a:extLst>
          </p:cNvPr>
          <p:cNvSpPr>
            <a:spLocks noGrp="1"/>
          </p:cNvSpPr>
          <p:nvPr>
            <p:ph type="sldNum" sz="quarter" idx="12"/>
          </p:nvPr>
        </p:nvSpPr>
        <p:spPr/>
        <p:txBody>
          <a:bodyPr/>
          <a:lstStyle/>
          <a:p>
            <a:fld id="{0CFA29AE-9672-4410-B675-6803F2D50B19}" type="slidenum">
              <a:rPr lang="es-EC" smtClean="0"/>
              <a:t>‹Nº›</a:t>
            </a:fld>
            <a:endParaRPr lang="es-EC"/>
          </a:p>
        </p:txBody>
      </p:sp>
    </p:spTree>
    <p:extLst>
      <p:ext uri="{BB962C8B-B14F-4D97-AF65-F5344CB8AC3E}">
        <p14:creationId xmlns:p14="http://schemas.microsoft.com/office/powerpoint/2010/main" val="3064761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ED07E1-F57C-40D4-B36A-64B00C74272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C"/>
          </a:p>
        </p:txBody>
      </p:sp>
      <p:sp>
        <p:nvSpPr>
          <p:cNvPr id="3" name="Marcador de posición de imagen 2">
            <a:extLst>
              <a:ext uri="{FF2B5EF4-FFF2-40B4-BE49-F238E27FC236}">
                <a16:creationId xmlns:a16="http://schemas.microsoft.com/office/drawing/2014/main" id="{DA691FAC-823C-4790-AC52-765FB52ACC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C"/>
          </a:p>
        </p:txBody>
      </p:sp>
      <p:sp>
        <p:nvSpPr>
          <p:cNvPr id="4" name="Marcador de texto 3">
            <a:extLst>
              <a:ext uri="{FF2B5EF4-FFF2-40B4-BE49-F238E27FC236}">
                <a16:creationId xmlns:a16="http://schemas.microsoft.com/office/drawing/2014/main" id="{D604BDC2-779B-43AF-8CAC-F319B9D140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84D32649-5F23-4845-9D5A-A9EE5254F56B}"/>
              </a:ext>
            </a:extLst>
          </p:cNvPr>
          <p:cNvSpPr>
            <a:spLocks noGrp="1"/>
          </p:cNvSpPr>
          <p:nvPr>
            <p:ph type="dt" sz="half" idx="10"/>
          </p:nvPr>
        </p:nvSpPr>
        <p:spPr/>
        <p:txBody>
          <a:bodyPr/>
          <a:lstStyle/>
          <a:p>
            <a:fld id="{CBE57FDD-90E8-4F3B-B93D-9E0CFB57B37B}" type="datetimeFigureOut">
              <a:rPr lang="es-EC" smtClean="0"/>
              <a:t>9/2/2023</a:t>
            </a:fld>
            <a:endParaRPr lang="es-EC"/>
          </a:p>
        </p:txBody>
      </p:sp>
      <p:sp>
        <p:nvSpPr>
          <p:cNvPr id="6" name="Marcador de pie de página 5">
            <a:extLst>
              <a:ext uri="{FF2B5EF4-FFF2-40B4-BE49-F238E27FC236}">
                <a16:creationId xmlns:a16="http://schemas.microsoft.com/office/drawing/2014/main" id="{A52DBE29-ADE9-440D-B962-2BE000C80A1B}"/>
              </a:ext>
            </a:extLst>
          </p:cNvPr>
          <p:cNvSpPr>
            <a:spLocks noGrp="1"/>
          </p:cNvSpPr>
          <p:nvPr>
            <p:ph type="ftr" sz="quarter" idx="11"/>
          </p:nvPr>
        </p:nvSpPr>
        <p:spPr/>
        <p:txBody>
          <a:bodyPr/>
          <a:lstStyle/>
          <a:p>
            <a:endParaRPr lang="es-EC"/>
          </a:p>
        </p:txBody>
      </p:sp>
      <p:sp>
        <p:nvSpPr>
          <p:cNvPr id="7" name="Marcador de número de diapositiva 6">
            <a:extLst>
              <a:ext uri="{FF2B5EF4-FFF2-40B4-BE49-F238E27FC236}">
                <a16:creationId xmlns:a16="http://schemas.microsoft.com/office/drawing/2014/main" id="{28D5E948-57C8-43F3-BB16-1AC924A4D623}"/>
              </a:ext>
            </a:extLst>
          </p:cNvPr>
          <p:cNvSpPr>
            <a:spLocks noGrp="1"/>
          </p:cNvSpPr>
          <p:nvPr>
            <p:ph type="sldNum" sz="quarter" idx="12"/>
          </p:nvPr>
        </p:nvSpPr>
        <p:spPr/>
        <p:txBody>
          <a:bodyPr/>
          <a:lstStyle/>
          <a:p>
            <a:fld id="{0CFA29AE-9672-4410-B675-6803F2D50B19}" type="slidenum">
              <a:rPr lang="es-EC" smtClean="0"/>
              <a:t>‹Nº›</a:t>
            </a:fld>
            <a:endParaRPr lang="es-EC"/>
          </a:p>
        </p:txBody>
      </p:sp>
    </p:spTree>
    <p:extLst>
      <p:ext uri="{BB962C8B-B14F-4D97-AF65-F5344CB8AC3E}">
        <p14:creationId xmlns:p14="http://schemas.microsoft.com/office/powerpoint/2010/main" val="1013481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A5880A33-788A-48BE-B0A9-B84D461D7C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916E97F4-ECF0-4798-9DCB-3CC465276F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2C186370-6175-4C1D-9890-F9192C2E31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E57FDD-90E8-4F3B-B93D-9E0CFB57B37B}" type="datetimeFigureOut">
              <a:rPr lang="es-EC" smtClean="0"/>
              <a:t>9/2/2023</a:t>
            </a:fld>
            <a:endParaRPr lang="es-EC"/>
          </a:p>
        </p:txBody>
      </p:sp>
      <p:sp>
        <p:nvSpPr>
          <p:cNvPr id="5" name="Marcador de pie de página 4">
            <a:extLst>
              <a:ext uri="{FF2B5EF4-FFF2-40B4-BE49-F238E27FC236}">
                <a16:creationId xmlns:a16="http://schemas.microsoft.com/office/drawing/2014/main" id="{6F41A88D-E234-4F75-AB06-939BEFE6F9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C"/>
          </a:p>
        </p:txBody>
      </p:sp>
      <p:sp>
        <p:nvSpPr>
          <p:cNvPr id="6" name="Marcador de número de diapositiva 5">
            <a:extLst>
              <a:ext uri="{FF2B5EF4-FFF2-40B4-BE49-F238E27FC236}">
                <a16:creationId xmlns:a16="http://schemas.microsoft.com/office/drawing/2014/main" id="{4E504574-A711-477C-8364-827D472A9A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FA29AE-9672-4410-B675-6803F2D50B19}" type="slidenum">
              <a:rPr lang="es-EC" smtClean="0"/>
              <a:t>‹Nº›</a:t>
            </a:fld>
            <a:endParaRPr lang="es-EC"/>
          </a:p>
        </p:txBody>
      </p:sp>
    </p:spTree>
    <p:extLst>
      <p:ext uri="{BB962C8B-B14F-4D97-AF65-F5344CB8AC3E}">
        <p14:creationId xmlns:p14="http://schemas.microsoft.com/office/powerpoint/2010/main" val="12077340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0D147E-C715-461B-A36E-8FDAE475E436}"/>
              </a:ext>
            </a:extLst>
          </p:cNvPr>
          <p:cNvSpPr>
            <a:spLocks noGrp="1"/>
          </p:cNvSpPr>
          <p:nvPr>
            <p:ph type="ctrTitle"/>
          </p:nvPr>
        </p:nvSpPr>
        <p:spPr/>
        <p:txBody>
          <a:bodyPr/>
          <a:lstStyle/>
          <a:p>
            <a:r>
              <a:rPr lang="es-EC" b="1" dirty="0"/>
              <a:t>Proyecto Final</a:t>
            </a:r>
          </a:p>
        </p:txBody>
      </p:sp>
      <p:sp>
        <p:nvSpPr>
          <p:cNvPr id="3" name="Subtítulo 2">
            <a:extLst>
              <a:ext uri="{FF2B5EF4-FFF2-40B4-BE49-F238E27FC236}">
                <a16:creationId xmlns:a16="http://schemas.microsoft.com/office/drawing/2014/main" id="{04034104-0B1E-4B43-B2F7-2B33DBF967B8}"/>
              </a:ext>
            </a:extLst>
          </p:cNvPr>
          <p:cNvSpPr>
            <a:spLocks noGrp="1"/>
          </p:cNvSpPr>
          <p:nvPr>
            <p:ph type="subTitle" idx="1"/>
          </p:nvPr>
        </p:nvSpPr>
        <p:spPr/>
        <p:txBody>
          <a:bodyPr/>
          <a:lstStyle/>
          <a:p>
            <a:r>
              <a:rPr lang="es-EC" dirty="0"/>
              <a:t>Oliver Pinos</a:t>
            </a:r>
          </a:p>
        </p:txBody>
      </p:sp>
    </p:spTree>
    <p:extLst>
      <p:ext uri="{BB962C8B-B14F-4D97-AF65-F5344CB8AC3E}">
        <p14:creationId xmlns:p14="http://schemas.microsoft.com/office/powerpoint/2010/main" val="1641161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A587459-8C46-4833-B0DA-7FB6BFF13459}"/>
              </a:ext>
            </a:extLst>
          </p:cNvPr>
          <p:cNvPicPr/>
          <p:nvPr/>
        </p:nvPicPr>
        <p:blipFill>
          <a:blip r:embed="rId2"/>
          <a:stretch>
            <a:fillRect/>
          </a:stretch>
        </p:blipFill>
        <p:spPr>
          <a:xfrm>
            <a:off x="3833326" y="365125"/>
            <a:ext cx="6354147" cy="6279502"/>
          </a:xfrm>
          <a:prstGeom prst="rect">
            <a:avLst/>
          </a:prstGeom>
        </p:spPr>
      </p:pic>
      <p:sp>
        <p:nvSpPr>
          <p:cNvPr id="5" name="Título 1">
            <a:extLst>
              <a:ext uri="{FF2B5EF4-FFF2-40B4-BE49-F238E27FC236}">
                <a16:creationId xmlns:a16="http://schemas.microsoft.com/office/drawing/2014/main" id="{1B81EB0A-9DC5-43A1-9368-532D5D975735}"/>
              </a:ext>
            </a:extLst>
          </p:cNvPr>
          <p:cNvSpPr>
            <a:spLocks noGrp="1"/>
          </p:cNvSpPr>
          <p:nvPr>
            <p:ph type="title"/>
          </p:nvPr>
        </p:nvSpPr>
        <p:spPr>
          <a:xfrm>
            <a:off x="838200" y="365125"/>
            <a:ext cx="10515600" cy="1325563"/>
          </a:xfrm>
        </p:spPr>
        <p:txBody>
          <a:bodyPr/>
          <a:lstStyle/>
          <a:p>
            <a:r>
              <a:rPr lang="es-EC" b="1" dirty="0"/>
              <a:t>Tabla </a:t>
            </a:r>
            <a:r>
              <a:rPr lang="es-EC" b="1" dirty="0" err="1"/>
              <a:t>Movie</a:t>
            </a:r>
            <a:endParaRPr lang="es-EC" b="1" dirty="0"/>
          </a:p>
        </p:txBody>
      </p:sp>
    </p:spTree>
    <p:extLst>
      <p:ext uri="{BB962C8B-B14F-4D97-AF65-F5344CB8AC3E}">
        <p14:creationId xmlns:p14="http://schemas.microsoft.com/office/powerpoint/2010/main" val="1214562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D6D4A909-9E73-4886-AAF5-602E0AA311ED}"/>
              </a:ext>
            </a:extLst>
          </p:cNvPr>
          <p:cNvPicPr/>
          <p:nvPr/>
        </p:nvPicPr>
        <p:blipFill>
          <a:blip r:embed="rId2"/>
          <a:stretch>
            <a:fillRect/>
          </a:stretch>
        </p:blipFill>
        <p:spPr>
          <a:xfrm>
            <a:off x="932478" y="828758"/>
            <a:ext cx="10327044" cy="5200483"/>
          </a:xfrm>
          <a:prstGeom prst="rect">
            <a:avLst/>
          </a:prstGeom>
        </p:spPr>
      </p:pic>
    </p:spTree>
    <p:extLst>
      <p:ext uri="{BB962C8B-B14F-4D97-AF65-F5344CB8AC3E}">
        <p14:creationId xmlns:p14="http://schemas.microsoft.com/office/powerpoint/2010/main" val="2968259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ED4D2017-562F-4D79-8519-FF4997559982}"/>
              </a:ext>
            </a:extLst>
          </p:cNvPr>
          <p:cNvPicPr/>
          <p:nvPr/>
        </p:nvPicPr>
        <p:blipFill>
          <a:blip r:embed="rId2"/>
          <a:stretch>
            <a:fillRect/>
          </a:stretch>
        </p:blipFill>
        <p:spPr>
          <a:xfrm>
            <a:off x="876300" y="1984362"/>
            <a:ext cx="10439400" cy="2889276"/>
          </a:xfrm>
          <a:prstGeom prst="rect">
            <a:avLst/>
          </a:prstGeom>
        </p:spPr>
      </p:pic>
    </p:spTree>
    <p:extLst>
      <p:ext uri="{BB962C8B-B14F-4D97-AF65-F5344CB8AC3E}">
        <p14:creationId xmlns:p14="http://schemas.microsoft.com/office/powerpoint/2010/main" val="1945862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C0C4890A-5B60-4F7C-86F9-6A6E60EF83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03929"/>
            <a:ext cx="12192000" cy="3160083"/>
          </a:xfrm>
          <a:prstGeom prst="rect">
            <a:avLst/>
          </a:prstGeom>
        </p:spPr>
      </p:pic>
      <p:pic>
        <p:nvPicPr>
          <p:cNvPr id="6" name="Imagen 5">
            <a:extLst>
              <a:ext uri="{FF2B5EF4-FFF2-40B4-BE49-F238E27FC236}">
                <a16:creationId xmlns:a16="http://schemas.microsoft.com/office/drawing/2014/main" id="{58F12FEC-7CFC-4B2C-B0CB-67B4081E1C23}"/>
              </a:ext>
            </a:extLst>
          </p:cNvPr>
          <p:cNvPicPr>
            <a:picLocks noChangeAspect="1"/>
          </p:cNvPicPr>
          <p:nvPr/>
        </p:nvPicPr>
        <p:blipFill>
          <a:blip r:embed="rId3"/>
          <a:stretch>
            <a:fillRect/>
          </a:stretch>
        </p:blipFill>
        <p:spPr>
          <a:xfrm>
            <a:off x="150199" y="2609533"/>
            <a:ext cx="9502964" cy="3444538"/>
          </a:xfrm>
          <a:prstGeom prst="rect">
            <a:avLst/>
          </a:prstGeom>
        </p:spPr>
      </p:pic>
      <p:sp>
        <p:nvSpPr>
          <p:cNvPr id="7" name="CuadroTexto 6">
            <a:extLst>
              <a:ext uri="{FF2B5EF4-FFF2-40B4-BE49-F238E27FC236}">
                <a16:creationId xmlns:a16="http://schemas.microsoft.com/office/drawing/2014/main" id="{209FBBA5-0FBE-4A19-936C-16591D89F626}"/>
              </a:ext>
            </a:extLst>
          </p:cNvPr>
          <p:cNvSpPr txBox="1"/>
          <p:nvPr/>
        </p:nvSpPr>
        <p:spPr>
          <a:xfrm>
            <a:off x="233265" y="157598"/>
            <a:ext cx="1791478" cy="646331"/>
          </a:xfrm>
          <a:prstGeom prst="rect">
            <a:avLst/>
          </a:prstGeom>
          <a:noFill/>
        </p:spPr>
        <p:txBody>
          <a:bodyPr wrap="square" rtlCol="0">
            <a:spAutoFit/>
          </a:bodyPr>
          <a:lstStyle/>
          <a:p>
            <a:r>
              <a:rPr lang="es-EC" b="1" dirty="0"/>
              <a:t>Dependencias Funcionales</a:t>
            </a:r>
          </a:p>
        </p:txBody>
      </p:sp>
    </p:spTree>
    <p:extLst>
      <p:ext uri="{BB962C8B-B14F-4D97-AF65-F5344CB8AC3E}">
        <p14:creationId xmlns:p14="http://schemas.microsoft.com/office/powerpoint/2010/main" val="4060567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4E8B5B-4502-4892-8A10-5577F503E09C}"/>
              </a:ext>
            </a:extLst>
          </p:cNvPr>
          <p:cNvSpPr>
            <a:spLocks noGrp="1"/>
          </p:cNvSpPr>
          <p:nvPr>
            <p:ph type="title"/>
          </p:nvPr>
        </p:nvSpPr>
        <p:spPr/>
        <p:txBody>
          <a:bodyPr/>
          <a:lstStyle/>
          <a:p>
            <a:r>
              <a:rPr lang="es-EC" b="1" dirty="0"/>
              <a:t>Modelo Conceptual</a:t>
            </a:r>
          </a:p>
        </p:txBody>
      </p:sp>
      <p:pic>
        <p:nvPicPr>
          <p:cNvPr id="5" name="Imagen 4">
            <a:extLst>
              <a:ext uri="{FF2B5EF4-FFF2-40B4-BE49-F238E27FC236}">
                <a16:creationId xmlns:a16="http://schemas.microsoft.com/office/drawing/2014/main" id="{C0DB5DEC-212D-4875-9523-8417498866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45" y="0"/>
            <a:ext cx="10390909" cy="6858000"/>
          </a:xfrm>
          <a:prstGeom prst="rect">
            <a:avLst/>
          </a:prstGeom>
        </p:spPr>
      </p:pic>
      <p:sp>
        <p:nvSpPr>
          <p:cNvPr id="6" name="CuadroTexto 5">
            <a:extLst>
              <a:ext uri="{FF2B5EF4-FFF2-40B4-BE49-F238E27FC236}">
                <a16:creationId xmlns:a16="http://schemas.microsoft.com/office/drawing/2014/main" id="{A8891C56-FA4C-4D40-B6A0-800E86C7BA09}"/>
              </a:ext>
            </a:extLst>
          </p:cNvPr>
          <p:cNvSpPr txBox="1"/>
          <p:nvPr/>
        </p:nvSpPr>
        <p:spPr>
          <a:xfrm>
            <a:off x="1315616" y="485192"/>
            <a:ext cx="1791478" cy="646331"/>
          </a:xfrm>
          <a:prstGeom prst="rect">
            <a:avLst/>
          </a:prstGeom>
          <a:noFill/>
        </p:spPr>
        <p:txBody>
          <a:bodyPr wrap="square" rtlCol="0">
            <a:spAutoFit/>
          </a:bodyPr>
          <a:lstStyle/>
          <a:p>
            <a:r>
              <a:rPr lang="es-EC" b="1" dirty="0"/>
              <a:t>Modelo</a:t>
            </a:r>
          </a:p>
          <a:p>
            <a:r>
              <a:rPr lang="es-EC" b="1" dirty="0"/>
              <a:t>Conceptual</a:t>
            </a:r>
          </a:p>
        </p:txBody>
      </p:sp>
    </p:spTree>
    <p:extLst>
      <p:ext uri="{BB962C8B-B14F-4D97-AF65-F5344CB8AC3E}">
        <p14:creationId xmlns:p14="http://schemas.microsoft.com/office/powerpoint/2010/main" val="2030543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A8891C56-FA4C-4D40-B6A0-800E86C7BA09}"/>
              </a:ext>
            </a:extLst>
          </p:cNvPr>
          <p:cNvSpPr txBox="1"/>
          <p:nvPr/>
        </p:nvSpPr>
        <p:spPr>
          <a:xfrm>
            <a:off x="1315616" y="485192"/>
            <a:ext cx="1791478" cy="646331"/>
          </a:xfrm>
          <a:prstGeom prst="rect">
            <a:avLst/>
          </a:prstGeom>
          <a:noFill/>
        </p:spPr>
        <p:txBody>
          <a:bodyPr wrap="square" rtlCol="0">
            <a:spAutoFit/>
          </a:bodyPr>
          <a:lstStyle/>
          <a:p>
            <a:r>
              <a:rPr lang="es-EC" dirty="0"/>
              <a:t>Modelo</a:t>
            </a:r>
          </a:p>
          <a:p>
            <a:r>
              <a:rPr lang="es-EC" dirty="0"/>
              <a:t>Lógico</a:t>
            </a:r>
          </a:p>
        </p:txBody>
      </p:sp>
      <p:pic>
        <p:nvPicPr>
          <p:cNvPr id="8" name="Imagen 7">
            <a:extLst>
              <a:ext uri="{FF2B5EF4-FFF2-40B4-BE49-F238E27FC236}">
                <a16:creationId xmlns:a16="http://schemas.microsoft.com/office/drawing/2014/main" id="{2B20D257-0C69-43F2-BEC0-012EFF77A0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98147"/>
            <a:ext cx="12192000" cy="6061705"/>
          </a:xfrm>
          <a:prstGeom prst="rect">
            <a:avLst/>
          </a:prstGeom>
        </p:spPr>
      </p:pic>
      <p:sp>
        <p:nvSpPr>
          <p:cNvPr id="9" name="CuadroTexto 8">
            <a:extLst>
              <a:ext uri="{FF2B5EF4-FFF2-40B4-BE49-F238E27FC236}">
                <a16:creationId xmlns:a16="http://schemas.microsoft.com/office/drawing/2014/main" id="{559B460A-F180-4650-A006-971086014C78}"/>
              </a:ext>
            </a:extLst>
          </p:cNvPr>
          <p:cNvSpPr txBox="1"/>
          <p:nvPr/>
        </p:nvSpPr>
        <p:spPr>
          <a:xfrm>
            <a:off x="419877" y="358031"/>
            <a:ext cx="1791478" cy="646331"/>
          </a:xfrm>
          <a:prstGeom prst="rect">
            <a:avLst/>
          </a:prstGeom>
          <a:noFill/>
        </p:spPr>
        <p:txBody>
          <a:bodyPr wrap="square" rtlCol="0">
            <a:spAutoFit/>
          </a:bodyPr>
          <a:lstStyle/>
          <a:p>
            <a:r>
              <a:rPr lang="es-EC" b="1" dirty="0"/>
              <a:t>Modelo</a:t>
            </a:r>
          </a:p>
          <a:p>
            <a:r>
              <a:rPr lang="es-EC" b="1" dirty="0"/>
              <a:t>Lógico</a:t>
            </a:r>
          </a:p>
        </p:txBody>
      </p:sp>
    </p:spTree>
    <p:extLst>
      <p:ext uri="{BB962C8B-B14F-4D97-AF65-F5344CB8AC3E}">
        <p14:creationId xmlns:p14="http://schemas.microsoft.com/office/powerpoint/2010/main" val="4031772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A8891C56-FA4C-4D40-B6A0-800E86C7BA09}"/>
              </a:ext>
            </a:extLst>
          </p:cNvPr>
          <p:cNvSpPr txBox="1"/>
          <p:nvPr/>
        </p:nvSpPr>
        <p:spPr>
          <a:xfrm>
            <a:off x="1315616" y="485192"/>
            <a:ext cx="1791478" cy="646331"/>
          </a:xfrm>
          <a:prstGeom prst="rect">
            <a:avLst/>
          </a:prstGeom>
          <a:noFill/>
        </p:spPr>
        <p:txBody>
          <a:bodyPr wrap="square" rtlCol="0">
            <a:spAutoFit/>
          </a:bodyPr>
          <a:lstStyle/>
          <a:p>
            <a:r>
              <a:rPr lang="es-EC" b="1" dirty="0"/>
              <a:t>Modelo</a:t>
            </a:r>
          </a:p>
          <a:p>
            <a:r>
              <a:rPr lang="es-EC" b="1" dirty="0"/>
              <a:t>Físico</a:t>
            </a:r>
          </a:p>
        </p:txBody>
      </p:sp>
      <p:pic>
        <p:nvPicPr>
          <p:cNvPr id="10" name="Imagen 9">
            <a:extLst>
              <a:ext uri="{FF2B5EF4-FFF2-40B4-BE49-F238E27FC236}">
                <a16:creationId xmlns:a16="http://schemas.microsoft.com/office/drawing/2014/main" id="{3F3D980E-52A7-4B78-A2A6-5F3538DC5E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506" y="0"/>
            <a:ext cx="11715037" cy="6858000"/>
          </a:xfrm>
          <a:prstGeom prst="rect">
            <a:avLst/>
          </a:prstGeom>
        </p:spPr>
      </p:pic>
    </p:spTree>
    <p:extLst>
      <p:ext uri="{BB962C8B-B14F-4D97-AF65-F5344CB8AC3E}">
        <p14:creationId xmlns:p14="http://schemas.microsoft.com/office/powerpoint/2010/main" val="1143060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AE16C3-AD84-40C8-AF33-71C8C2796921}"/>
              </a:ext>
            </a:extLst>
          </p:cNvPr>
          <p:cNvSpPr>
            <a:spLocks noGrp="1"/>
          </p:cNvSpPr>
          <p:nvPr>
            <p:ph type="title"/>
          </p:nvPr>
        </p:nvSpPr>
        <p:spPr/>
        <p:txBody>
          <a:bodyPr/>
          <a:lstStyle/>
          <a:p>
            <a:r>
              <a:rPr lang="es-EC" dirty="0"/>
              <a:t>Limpieza de datos</a:t>
            </a:r>
          </a:p>
        </p:txBody>
      </p:sp>
      <p:sp>
        <p:nvSpPr>
          <p:cNvPr id="3" name="Marcador de contenido 2">
            <a:extLst>
              <a:ext uri="{FF2B5EF4-FFF2-40B4-BE49-F238E27FC236}">
                <a16:creationId xmlns:a16="http://schemas.microsoft.com/office/drawing/2014/main" id="{5DD83BFC-199C-48B2-8134-895B540CEE6A}"/>
              </a:ext>
            </a:extLst>
          </p:cNvPr>
          <p:cNvSpPr>
            <a:spLocks noGrp="1"/>
          </p:cNvSpPr>
          <p:nvPr>
            <p:ph idx="1"/>
          </p:nvPr>
        </p:nvSpPr>
        <p:spPr/>
        <p:txBody>
          <a:bodyPr>
            <a:normAutofit fontScale="77500" lnSpcReduction="20000"/>
          </a:bodyPr>
          <a:lstStyle/>
          <a:p>
            <a:pPr algn="just"/>
            <a:r>
              <a:rPr lang="es-EC" dirty="0"/>
              <a:t>La columna </a:t>
            </a:r>
            <a:r>
              <a:rPr lang="es-EC" dirty="0" err="1"/>
              <a:t>crew</a:t>
            </a:r>
            <a:r>
              <a:rPr lang="es-EC" dirty="0"/>
              <a:t> es una columna tipo JSON, el problema con esta columna es que tiene un JSON no válido, los </a:t>
            </a:r>
            <a:r>
              <a:rPr lang="es-EC" dirty="0" err="1"/>
              <a:t>key</a:t>
            </a:r>
            <a:r>
              <a:rPr lang="es-EC" dirty="0"/>
              <a:t> del JSON están delimitados por comillas simples en lugar de comillas dobles, además, dentro de ella se encuentran los nombres de la gente que ha participado en las películas, dichos nombres pueden contener dentro tanto comillas simples como comillas dobles, es por esta razón que la solución de este problema no es hacer un único REPLACE. Para limpiar la columna </a:t>
            </a:r>
            <a:r>
              <a:rPr lang="es-EC" dirty="0" err="1"/>
              <a:t>crew</a:t>
            </a:r>
            <a:r>
              <a:rPr lang="es-EC" dirty="0"/>
              <a:t> se han usado distintos REPLACE los cuales hay que poner en un orden en específico para que la limpieza se haga de manera exitosa, el primer REPLACE debe de ser convertir comillas dobles a comillas simples, luego de esto reemplazaremos el inicio del JSON, allí se reemplazará la primera comilla simple por una comilla doble, el siguiente REPLACE reemplazará los </a:t>
            </a:r>
            <a:r>
              <a:rPr lang="es-EC" dirty="0" err="1"/>
              <a:t>key</a:t>
            </a:r>
            <a:r>
              <a:rPr lang="es-EC" dirty="0"/>
              <a:t> del JSON que tengan un dato tipo cadena en su interior, seguido de esto se reemplaza el final de un </a:t>
            </a:r>
            <a:r>
              <a:rPr lang="es-EC" dirty="0" err="1"/>
              <a:t>key</a:t>
            </a:r>
            <a:r>
              <a:rPr lang="es-EC" dirty="0"/>
              <a:t> que contenga un dato tipo cadena junto con el inicio de otro </a:t>
            </a:r>
            <a:r>
              <a:rPr lang="es-EC" dirty="0" err="1"/>
              <a:t>key</a:t>
            </a:r>
            <a:r>
              <a:rPr lang="es-EC" dirty="0"/>
              <a:t> del JSON, después se reemplazará el inició de una </a:t>
            </a:r>
            <a:r>
              <a:rPr lang="es-EC" dirty="0" err="1"/>
              <a:t>key</a:t>
            </a:r>
            <a:r>
              <a:rPr lang="es-EC" dirty="0"/>
              <a:t> con un dato numérico, y por último se hará un REPLACE para el final de un dato tipo numérico que marca el comienzo de otra </a:t>
            </a:r>
            <a:r>
              <a:rPr lang="es-EC" dirty="0" err="1"/>
              <a:t>key</a:t>
            </a:r>
            <a:r>
              <a:rPr lang="es-EC" dirty="0"/>
              <a:t> del JSON, el código descrito anteriormente se muestra a continuación.</a:t>
            </a:r>
            <a:br>
              <a:rPr lang="es-EC" dirty="0"/>
            </a:br>
            <a:endParaRPr lang="es-EC" dirty="0"/>
          </a:p>
          <a:p>
            <a:endParaRPr lang="es-EC" dirty="0"/>
          </a:p>
        </p:txBody>
      </p:sp>
    </p:spTree>
    <p:extLst>
      <p:ext uri="{BB962C8B-B14F-4D97-AF65-F5344CB8AC3E}">
        <p14:creationId xmlns:p14="http://schemas.microsoft.com/office/powerpoint/2010/main" val="891064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3A96296A-4829-45C2-BB23-246427BDB764}"/>
              </a:ext>
            </a:extLst>
          </p:cNvPr>
          <p:cNvPicPr/>
          <p:nvPr/>
        </p:nvPicPr>
        <p:blipFill>
          <a:blip r:embed="rId2"/>
          <a:stretch>
            <a:fillRect/>
          </a:stretch>
        </p:blipFill>
        <p:spPr>
          <a:xfrm>
            <a:off x="1230006" y="226147"/>
            <a:ext cx="9731987" cy="6405705"/>
          </a:xfrm>
          <a:prstGeom prst="rect">
            <a:avLst/>
          </a:prstGeom>
        </p:spPr>
      </p:pic>
    </p:spTree>
    <p:extLst>
      <p:ext uri="{BB962C8B-B14F-4D97-AF65-F5344CB8AC3E}">
        <p14:creationId xmlns:p14="http://schemas.microsoft.com/office/powerpoint/2010/main" val="1279763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5DF3E5-2074-4075-BEA0-8E7A7CB7E018}"/>
              </a:ext>
            </a:extLst>
          </p:cNvPr>
          <p:cNvSpPr>
            <a:spLocks noGrp="1"/>
          </p:cNvSpPr>
          <p:nvPr>
            <p:ph type="title"/>
          </p:nvPr>
        </p:nvSpPr>
        <p:spPr/>
        <p:txBody>
          <a:bodyPr/>
          <a:lstStyle/>
          <a:p>
            <a:r>
              <a:rPr lang="es-EC" b="1" dirty="0"/>
              <a:t>Scripts de carga – Tabla </a:t>
            </a:r>
            <a:r>
              <a:rPr lang="es-EC" b="1" dirty="0" err="1"/>
              <a:t>Original_language</a:t>
            </a:r>
            <a:endParaRPr lang="es-EC" b="1" dirty="0"/>
          </a:p>
        </p:txBody>
      </p:sp>
      <p:pic>
        <p:nvPicPr>
          <p:cNvPr id="4" name="Imagen 3">
            <a:extLst>
              <a:ext uri="{FF2B5EF4-FFF2-40B4-BE49-F238E27FC236}">
                <a16:creationId xmlns:a16="http://schemas.microsoft.com/office/drawing/2014/main" id="{28A38CEB-3C37-485E-B70F-05CF7B23F464}"/>
              </a:ext>
            </a:extLst>
          </p:cNvPr>
          <p:cNvPicPr/>
          <p:nvPr/>
        </p:nvPicPr>
        <p:blipFill>
          <a:blip r:embed="rId2"/>
          <a:stretch>
            <a:fillRect/>
          </a:stretch>
        </p:blipFill>
        <p:spPr>
          <a:xfrm>
            <a:off x="1250302" y="1623526"/>
            <a:ext cx="10103498" cy="5019967"/>
          </a:xfrm>
          <a:prstGeom prst="rect">
            <a:avLst/>
          </a:prstGeom>
        </p:spPr>
      </p:pic>
    </p:spTree>
    <p:extLst>
      <p:ext uri="{BB962C8B-B14F-4D97-AF65-F5344CB8AC3E}">
        <p14:creationId xmlns:p14="http://schemas.microsoft.com/office/powerpoint/2010/main" val="503574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6FB876F-C142-4972-89F2-CAE47AF4304E}"/>
              </a:ext>
            </a:extLst>
          </p:cNvPr>
          <p:cNvPicPr/>
          <p:nvPr/>
        </p:nvPicPr>
        <p:blipFill>
          <a:blip r:embed="rId2"/>
          <a:stretch>
            <a:fillRect/>
          </a:stretch>
        </p:blipFill>
        <p:spPr>
          <a:xfrm>
            <a:off x="1174879" y="1244739"/>
            <a:ext cx="9842241" cy="4368521"/>
          </a:xfrm>
          <a:prstGeom prst="rect">
            <a:avLst/>
          </a:prstGeom>
        </p:spPr>
      </p:pic>
    </p:spTree>
    <p:extLst>
      <p:ext uri="{BB962C8B-B14F-4D97-AF65-F5344CB8AC3E}">
        <p14:creationId xmlns:p14="http://schemas.microsoft.com/office/powerpoint/2010/main" val="315174737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957</TotalTime>
  <Words>270</Words>
  <Application>Microsoft Office PowerPoint</Application>
  <PresentationFormat>Panorámica</PresentationFormat>
  <Paragraphs>16</Paragraphs>
  <Slides>12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Arial</vt:lpstr>
      <vt:lpstr>Calibri</vt:lpstr>
      <vt:lpstr>Calibri Light</vt:lpstr>
      <vt:lpstr>Tema de Office</vt:lpstr>
      <vt:lpstr>Proyecto Final</vt:lpstr>
      <vt:lpstr>Presentación de PowerPoint</vt:lpstr>
      <vt:lpstr>Modelo Conceptual</vt:lpstr>
      <vt:lpstr>Presentación de PowerPoint</vt:lpstr>
      <vt:lpstr>Presentación de PowerPoint</vt:lpstr>
      <vt:lpstr>Limpieza de datos</vt:lpstr>
      <vt:lpstr>Presentación de PowerPoint</vt:lpstr>
      <vt:lpstr>Scripts de carga – Tabla Original_language</vt:lpstr>
      <vt:lpstr>Presentación de PowerPoint</vt:lpstr>
      <vt:lpstr>Tabla Movie</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Final</dc:title>
  <dc:creator>Anthony Pinos</dc:creator>
  <cp:lastModifiedBy>Anthony Pinos</cp:lastModifiedBy>
  <cp:revision>10</cp:revision>
  <dcterms:created xsi:type="dcterms:W3CDTF">2023-02-09T11:17:14Z</dcterms:created>
  <dcterms:modified xsi:type="dcterms:W3CDTF">2023-02-10T03:14:19Z</dcterms:modified>
</cp:coreProperties>
</file>