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1242-BAA9-49C2-89D5-3738DFACA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95553-C5A2-4829-E017-4D3B0F83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D705-42C5-5E35-4CD0-4267E49E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0B2F-B044-9775-1A7F-0D31596A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A9B2-F2FE-6B87-4601-C4DA432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B060-E517-402A-5241-481F3A72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48A5D-2FAB-9DA9-4B13-2B8456D6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FAA4C-33EA-D04A-E7DD-F749FDF8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5FE5-8A93-C306-8D3E-3C1A7F24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3CA-3D7E-CAE3-4E7F-57E4BF8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5AE35-5042-2D67-EDEB-7988F6E97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99973-0ADF-F78A-7C6A-B7D97E1F7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6320-8B7D-56F1-BA0F-9411AB15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E7B4-4151-26B3-3DC8-54D51C59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A0FB-F279-4563-9CB7-7241C598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9E16-1CB0-D865-378F-5E5D05F8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914A-3BAB-6F09-29A2-9D289EDC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F70B-C754-2756-9ED3-C1037A64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D98F-190E-5FA6-B2C0-BF3D5E50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BBBF-F5EC-FABA-6A24-BA1F097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5DD3-E603-89AC-0BBA-59B7C7B0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3834-33BD-50E8-6A7E-827F50E4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3E02-E26F-FDAE-7488-B04821DF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E6D-8A54-122E-AC1C-C79614F9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7501-498F-71FC-7975-F98E1E07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CDAE-521D-2E43-4015-CFE6AE7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239A-4C84-F445-40FE-0F00DD238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DB063-976D-7787-8042-6E24B988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B25D-69DA-B436-A86B-F6E9EA83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F21B1-37E7-344D-F6BF-C6690960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3F0D-E599-E50E-04FD-584E0EC1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480-AAB2-089D-DEA1-190846AA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441E-117B-A00E-45E8-D611BDDC7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91186-B014-E45F-9212-7294B566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9BF74-0774-C6E2-31C7-CB73FD6A9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5EC64-5992-0742-7A9F-00ADA74D1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EAD33-35C3-5BF5-06D0-6F4BFA18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C7AC6-8D51-583A-C09B-7AF804D2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CDA5F-714C-F04D-DF9B-456F6EC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5FFC-4018-52B5-7C41-DBEBF8DE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934B-E4C4-3CFA-6792-1FBC0EDA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7E9C0-EB65-43F0-5B47-11C4E5E5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4028-2E77-6EA6-4551-65FED93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9F915-9E7F-00D7-BD91-3BDAAF14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A107D-8B3C-5116-CAFE-B8577BAD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CA52-6C77-FD47-4517-16F08A27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259-8682-439D-83B2-1517DB46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14D5-C6F4-F822-DE43-FA401AE1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49154-CD43-E2FC-1589-87B01DA1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3161-5270-7967-A367-C8524568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2276-E945-92E4-7671-13D124E3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95D68-CFEB-72D7-08BC-B51B5050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F5D1-7118-C98D-65BD-5F55A774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18257-9A89-6728-B8AD-C602BFE1E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D0F28-DD56-1760-7E79-08AF85F0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D78C-DF03-84C9-27E2-28C7A77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D7C3-28D5-151B-AA77-7B89858B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4532-923F-B7DC-B69F-02A64FED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87624-7694-2AD7-49B4-7EE3078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621BD-F540-FEEC-75A9-A1573E6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63D9-CD53-30F9-C56F-948F98C6E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17FE-B847-E74D-8C4E-FF796F18820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E07B-562E-D853-D11E-41B9CC71D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0CDA-6BFD-EBF3-7B0F-BA186BAC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93D0-96C1-8243-AEA9-860EC0EB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8C9B323-6A00-5CB5-63EB-55DF84AC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" y="1098552"/>
            <a:ext cx="12069331" cy="480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A3B83-F8E9-CAE5-4320-A8E3A9856D6E}"/>
              </a:ext>
            </a:extLst>
          </p:cNvPr>
          <p:cNvSpPr txBox="1"/>
          <p:nvPr/>
        </p:nvSpPr>
        <p:spPr>
          <a:xfrm>
            <a:off x="2905350" y="310929"/>
            <a:ext cx="638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Anatomy of a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129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037DAB-11CE-F645-FF1D-59607B10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" y="1103346"/>
            <a:ext cx="11906035" cy="4903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96519-DFA0-3980-2C8E-D5C9F9147F32}"/>
              </a:ext>
            </a:extLst>
          </p:cNvPr>
          <p:cNvSpPr txBox="1"/>
          <p:nvPr/>
        </p:nvSpPr>
        <p:spPr>
          <a:xfrm>
            <a:off x="3817276" y="299354"/>
            <a:ext cx="4364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Tracing a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36418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Orestes Appel</dc:creator>
  <cp:lastModifiedBy>Orestes Appel</cp:lastModifiedBy>
  <cp:revision>2</cp:revision>
  <dcterms:created xsi:type="dcterms:W3CDTF">2022-10-04T02:54:13Z</dcterms:created>
  <dcterms:modified xsi:type="dcterms:W3CDTF">2022-10-04T02:59:53Z</dcterms:modified>
</cp:coreProperties>
</file>