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7" r:id="rId3"/>
    <p:sldId id="274" r:id="rId4"/>
    <p:sldId id="262" r:id="rId5"/>
    <p:sldId id="27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3BD"/>
    <a:srgbClr val="ABC61F"/>
    <a:srgbClr val="F6AC41"/>
    <a:srgbClr val="4F2683"/>
    <a:srgbClr val="DE3B3C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D54D3-5B05-4E92-9297-A4C89FA1050A}" v="1" dt="2023-11-16T03:41:1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5147" autoAdjust="0"/>
  </p:normalViewPr>
  <p:slideViewPr>
    <p:cSldViewPr snapToGrid="0" snapToObjects="1">
      <p:cViewPr>
        <p:scale>
          <a:sx n="84" d="100"/>
          <a:sy n="84" d="100"/>
        </p:scale>
        <p:origin x="1378" y="1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Haque" userId="444539d6-e8de-496e-a076-9d77984de428" providerId="ADAL" clId="{E22D54D3-5B05-4E92-9297-A4C89FA1050A}"/>
    <pc:docChg chg="modSld">
      <pc:chgData name="Anwar Haque" userId="444539d6-e8de-496e-a076-9d77984de428" providerId="ADAL" clId="{E22D54D3-5B05-4E92-9297-A4C89FA1050A}" dt="2023-11-16T03:41:28.890" v="2" actId="113"/>
      <pc:docMkLst>
        <pc:docMk/>
      </pc:docMkLst>
      <pc:sldChg chg="delSp modSp mod">
        <pc:chgData name="Anwar Haque" userId="444539d6-e8de-496e-a076-9d77984de428" providerId="ADAL" clId="{E22D54D3-5B05-4E92-9297-A4C89FA1050A}" dt="2023-11-16T03:41:28.890" v="2" actId="113"/>
        <pc:sldMkLst>
          <pc:docMk/>
          <pc:sldMk cId="3346099973" sldId="277"/>
        </pc:sldMkLst>
        <pc:spChg chg="mod">
          <ac:chgData name="Anwar Haque" userId="444539d6-e8de-496e-a076-9d77984de428" providerId="ADAL" clId="{E22D54D3-5B05-4E92-9297-A4C89FA1050A}" dt="2023-11-16T03:41:28.890" v="2" actId="113"/>
          <ac:spMkLst>
            <pc:docMk/>
            <pc:sldMk cId="3346099973" sldId="277"/>
            <ac:spMk id="4" creationId="{00000000-0000-0000-0000-000000000000}"/>
          </ac:spMkLst>
        </pc:spChg>
        <pc:picChg chg="del">
          <ac:chgData name="Anwar Haque" userId="444539d6-e8de-496e-a076-9d77984de428" providerId="ADAL" clId="{E22D54D3-5B05-4E92-9297-A4C89FA1050A}" dt="2023-11-16T03:41:10.751" v="0" actId="478"/>
          <ac:picMkLst>
            <pc:docMk/>
            <pc:sldMk cId="3346099973" sldId="277"/>
            <ac:picMk id="1028" creationId="{3414F4B5-4051-AEBC-5A7B-EE5E964805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7"/>
          <a:stretch/>
        </p:blipFill>
        <p:spPr>
          <a:xfrm>
            <a:off x="0" y="5802393"/>
            <a:ext cx="9144000" cy="10556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DBC24A-DD9E-87AB-81BE-A6FD1D379BBB}"/>
              </a:ext>
            </a:extLst>
          </p:cNvPr>
          <p:cNvSpPr/>
          <p:nvPr/>
        </p:nvSpPr>
        <p:spPr>
          <a:xfrm>
            <a:off x="2140746" y="800245"/>
            <a:ext cx="4393220" cy="5064292"/>
          </a:xfrm>
          <a:prstGeom prst="roundRect">
            <a:avLst/>
          </a:prstGeom>
          <a:blipFill dpi="0" rotWithShape="1">
            <a:blip r:embed="rId4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5E030-9985-69F4-0D18-8C892E6899FC}"/>
              </a:ext>
            </a:extLst>
          </p:cNvPr>
          <p:cNvSpPr txBox="1"/>
          <p:nvPr/>
        </p:nvSpPr>
        <p:spPr>
          <a:xfrm>
            <a:off x="566326" y="3854224"/>
            <a:ext cx="80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Critical Section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CS 3305A: Operating Systems</a:t>
            </a:r>
          </a:p>
          <a:p>
            <a:endParaRPr lang="en-US" sz="36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Assignment 5 Tutorial</a:t>
            </a: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Fall 2023 </a:t>
            </a:r>
          </a:p>
          <a:p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Description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a set of n bank accounts (n ≥ 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hared by a set of x clients (x ≥ 1)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can deposit and withdraw funds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account’s balance should never be less than 0.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460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20EB49C-C262-681B-BCD8-4BEB1836FB56}"/>
              </a:ext>
            </a:extLst>
          </p:cNvPr>
          <p:cNvSpPr txBox="1"/>
          <p:nvPr/>
        </p:nvSpPr>
        <p:spPr>
          <a:xfrm>
            <a:off x="1595230" y="4556051"/>
            <a:ext cx="6559826" cy="1262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B4CD5-884E-5851-86C8-120E5B1BE049}"/>
              </a:ext>
            </a:extLst>
          </p:cNvPr>
          <p:cNvSpPr txBox="1"/>
          <p:nvPr/>
        </p:nvSpPr>
        <p:spPr>
          <a:xfrm>
            <a:off x="378624" y="193239"/>
            <a:ext cx="8005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3200" b="1">
                <a:solidFill>
                  <a:srgbClr val="3B1B70"/>
                </a:solidFill>
                <a:latin typeface="Arial"/>
                <a:cs typeface="Arial Unicode MS"/>
              </a:defRPr>
            </a:lvl1pPr>
          </a:lstStyle>
          <a:p>
            <a:r>
              <a:rPr lang="en-US" sz="5000" dirty="0"/>
              <a:t>Workflow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043972-6DE6-C280-71FD-A6A2970652D7}"/>
              </a:ext>
            </a:extLst>
          </p:cNvPr>
          <p:cNvSpPr/>
          <p:nvPr/>
        </p:nvSpPr>
        <p:spPr>
          <a:xfrm>
            <a:off x="3747052" y="1133061"/>
            <a:ext cx="1391478" cy="7056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Process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AC8B12-C536-A487-B705-48D3A59AA37D}"/>
              </a:ext>
            </a:extLst>
          </p:cNvPr>
          <p:cNvSpPr/>
          <p:nvPr/>
        </p:nvSpPr>
        <p:spPr>
          <a:xfrm>
            <a:off x="1066800" y="2358887"/>
            <a:ext cx="1391478" cy="705678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CC101E-4D7A-66AE-15E7-A40E895E5DBD}"/>
              </a:ext>
            </a:extLst>
          </p:cNvPr>
          <p:cNvSpPr/>
          <p:nvPr/>
        </p:nvSpPr>
        <p:spPr>
          <a:xfrm>
            <a:off x="2839278" y="2358887"/>
            <a:ext cx="1391478" cy="705678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417401-6128-D9D9-2115-5B203F73C14B}"/>
              </a:ext>
            </a:extLst>
          </p:cNvPr>
          <p:cNvSpPr/>
          <p:nvPr/>
        </p:nvSpPr>
        <p:spPr>
          <a:xfrm>
            <a:off x="4611756" y="2358887"/>
            <a:ext cx="1391478" cy="705678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53C375-0E89-A8D1-7FE7-115022904B89}"/>
              </a:ext>
            </a:extLst>
          </p:cNvPr>
          <p:cNvSpPr/>
          <p:nvPr/>
        </p:nvSpPr>
        <p:spPr>
          <a:xfrm>
            <a:off x="7189304" y="2358887"/>
            <a:ext cx="1391478" cy="705678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ClientX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824B3D-8B8B-A1D4-D260-E7636896A7DE}"/>
              </a:ext>
            </a:extLst>
          </p:cNvPr>
          <p:cNvSpPr/>
          <p:nvPr/>
        </p:nvSpPr>
        <p:spPr>
          <a:xfrm>
            <a:off x="2174184" y="4834346"/>
            <a:ext cx="1391478" cy="705678"/>
          </a:xfrm>
          <a:prstGeom prst="ellipse">
            <a:avLst/>
          </a:prstGeom>
          <a:solidFill>
            <a:srgbClr val="1573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Account1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0BFF20-43E5-EB85-E120-5E07EED022E0}"/>
              </a:ext>
            </a:extLst>
          </p:cNvPr>
          <p:cNvSpPr/>
          <p:nvPr/>
        </p:nvSpPr>
        <p:spPr>
          <a:xfrm>
            <a:off x="4057385" y="4799136"/>
            <a:ext cx="1391478" cy="705678"/>
          </a:xfrm>
          <a:prstGeom prst="ellipse">
            <a:avLst/>
          </a:prstGeom>
          <a:solidFill>
            <a:srgbClr val="1573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Account2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0D28E-4586-324D-8AB2-8ABED1937ABD}"/>
              </a:ext>
            </a:extLst>
          </p:cNvPr>
          <p:cNvSpPr/>
          <p:nvPr/>
        </p:nvSpPr>
        <p:spPr>
          <a:xfrm>
            <a:off x="6337306" y="4815571"/>
            <a:ext cx="1391478" cy="705678"/>
          </a:xfrm>
          <a:prstGeom prst="ellipse">
            <a:avLst/>
          </a:prstGeom>
          <a:solidFill>
            <a:srgbClr val="1573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AccountN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B58B37-4BF3-5185-E73A-2512A622D322}"/>
              </a:ext>
            </a:extLst>
          </p:cNvPr>
          <p:cNvCxnSpPr>
            <a:cxnSpLocks/>
            <a:stCxn id="24" idx="4"/>
            <a:endCxn id="32" idx="0"/>
          </p:cNvCxnSpPr>
          <p:nvPr/>
        </p:nvCxnSpPr>
        <p:spPr>
          <a:xfrm>
            <a:off x="1762539" y="3064565"/>
            <a:ext cx="1107384" cy="1769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D49C9A-7B4E-E425-CB39-B7D739C4288B}"/>
              </a:ext>
            </a:extLst>
          </p:cNvPr>
          <p:cNvCxnSpPr>
            <a:cxnSpLocks/>
            <a:stCxn id="25" idx="4"/>
            <a:endCxn id="32" idx="0"/>
          </p:cNvCxnSpPr>
          <p:nvPr/>
        </p:nvCxnSpPr>
        <p:spPr>
          <a:xfrm flipH="1">
            <a:off x="2869923" y="3064565"/>
            <a:ext cx="665094" cy="17697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27CBCA-F0EE-2486-A371-448CC3D4A73B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flipH="1">
            <a:off x="2869923" y="3064565"/>
            <a:ext cx="2437572" cy="176978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011093-D4D8-B57F-E5DF-248D3F0AE698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flipH="1">
            <a:off x="4753124" y="3064565"/>
            <a:ext cx="3131919" cy="1734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775BCF-E2B6-D62B-82E9-72A46224E720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7033045" y="3064565"/>
            <a:ext cx="851998" cy="1751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FA0336-B1B7-C242-27C6-EF25C8A1CA3F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5307495" y="3064565"/>
            <a:ext cx="1725550" cy="1751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659D35-DAE2-C59A-E80B-1B8352B8F812}"/>
              </a:ext>
            </a:extLst>
          </p:cNvPr>
          <p:cNvCxnSpPr>
            <a:cxnSpLocks/>
            <a:stCxn id="25" idx="4"/>
            <a:endCxn id="33" idx="0"/>
          </p:cNvCxnSpPr>
          <p:nvPr/>
        </p:nvCxnSpPr>
        <p:spPr>
          <a:xfrm>
            <a:off x="3535017" y="3064565"/>
            <a:ext cx="1218107" cy="17345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E0FC54-0E78-CBFE-0A86-BF276D2250BD}"/>
              </a:ext>
            </a:extLst>
          </p:cNvPr>
          <p:cNvSpPr txBox="1"/>
          <p:nvPr/>
        </p:nvSpPr>
        <p:spPr>
          <a:xfrm>
            <a:off x="4107353" y="5469604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5A0B2A-55A1-A4EE-2C9A-FC832D2D1FD3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flipH="1">
            <a:off x="1762539" y="1838739"/>
            <a:ext cx="2680252" cy="52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C85A54-20C6-A9FD-8FE5-4A7E1DD47E3C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 flipH="1">
            <a:off x="3535017" y="1838739"/>
            <a:ext cx="907774" cy="52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31E50B-3587-55F5-1448-02378DD12724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4442791" y="1838739"/>
            <a:ext cx="864704" cy="520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CA83A7-9100-3295-0C6F-F6D9DA45BF9E}"/>
              </a:ext>
            </a:extLst>
          </p:cNvPr>
          <p:cNvCxnSpPr>
            <a:cxnSpLocks/>
            <a:stCxn id="22" idx="4"/>
            <a:endCxn id="29" idx="1"/>
          </p:cNvCxnSpPr>
          <p:nvPr/>
        </p:nvCxnSpPr>
        <p:spPr>
          <a:xfrm>
            <a:off x="4442791" y="1838739"/>
            <a:ext cx="2950290" cy="623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618B9D-7C8C-6568-F2A9-3F06066E3E1A}"/>
              </a:ext>
            </a:extLst>
          </p:cNvPr>
          <p:cNvSpPr txBox="1"/>
          <p:nvPr/>
        </p:nvSpPr>
        <p:spPr>
          <a:xfrm>
            <a:off x="6294773" y="2412851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D40541-0630-6A03-7EFE-CE3EBD1B44B8}"/>
              </a:ext>
            </a:extLst>
          </p:cNvPr>
          <p:cNvSpPr txBox="1"/>
          <p:nvPr/>
        </p:nvSpPr>
        <p:spPr>
          <a:xfrm>
            <a:off x="5648782" y="487678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123B-1D3E-A342-EEAF-1012067B4046}"/>
              </a:ext>
            </a:extLst>
          </p:cNvPr>
          <p:cNvSpPr txBox="1"/>
          <p:nvPr/>
        </p:nvSpPr>
        <p:spPr>
          <a:xfrm>
            <a:off x="14786" y="2412851"/>
            <a:ext cx="121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or Thread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ABE774-2D26-0946-CC16-6E898E006057}"/>
              </a:ext>
            </a:extLst>
          </p:cNvPr>
          <p:cNvSpPr txBox="1"/>
          <p:nvPr/>
        </p:nvSpPr>
        <p:spPr>
          <a:xfrm>
            <a:off x="1595230" y="3810981"/>
            <a:ext cx="65598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Mutual Exclusion/Semaphore/Critical Section Lock</a:t>
            </a:r>
          </a:p>
        </p:txBody>
      </p:sp>
    </p:spTree>
    <p:extLst>
      <p:ext uri="{BB962C8B-B14F-4D97-AF65-F5344CB8AC3E}">
        <p14:creationId xmlns:p14="http://schemas.microsoft.com/office/powerpoint/2010/main" val="314222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Sample Input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 balance 5000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A2 balance 5000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A3 balance 5000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A4 balance 5000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 balance 5000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C1 deposit A2 1000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C2 withdraw A1 300 deposit A4 200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C3 deposit A3 500 withdraw A4 400 withdraw A1 100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C4 withdraw A1 40000 withdraw A2 800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C5 withdraw A5 5000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254255"/>
            <a:ext cx="80057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Sample Output</a:t>
            </a:r>
          </a:p>
          <a:p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No. of Accounts: 5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No. of Clients: 5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 balance: 4600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A2 balance: 5200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A3 balance: 5500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A4 balance: 4800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 balance: 0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438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31FE2-2767-D630-1E24-22D966379B5A}"/>
              </a:ext>
            </a:extLst>
          </p:cNvPr>
          <p:cNvSpPr txBox="1"/>
          <p:nvPr/>
        </p:nvSpPr>
        <p:spPr>
          <a:xfrm>
            <a:off x="165559" y="1817020"/>
            <a:ext cx="8812882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you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assignment5.c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you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assignment_5_input.txt (Hardcode file name in your code but do not change name/content)</a:t>
            </a:r>
            <a:br>
              <a:rPr lang="en-CA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pPr>
              <a:spcAft>
                <a:spcPts val="500"/>
              </a:spcAft>
            </a:pPr>
            <a:r>
              <a:rPr lang="en-CA" b="0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CA" b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assignment5.c -o assignment5.out</a:t>
            </a:r>
          </a:p>
          <a:p>
            <a:pPr>
              <a:spcAft>
                <a:spcPts val="5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buSzPct val="75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>
              <a:spcAft>
                <a:spcPts val="500"/>
              </a:spcAft>
              <a:buSzPct val="75000"/>
            </a:pPr>
            <a:r>
              <a:rPr lang="en-CA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./assignment5.out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76084-40A9-3559-7EEA-B0DEBB9ABB65}"/>
              </a:ext>
            </a:extLst>
          </p:cNvPr>
          <p:cNvSpPr txBox="1"/>
          <p:nvPr/>
        </p:nvSpPr>
        <p:spPr>
          <a:xfrm>
            <a:off x="131016" y="170976"/>
            <a:ext cx="8758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Executing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3280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228</Words>
  <Application>Microsoft Office PowerPoint</Application>
  <PresentationFormat>On-screen Show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Anwar Haque</cp:lastModifiedBy>
  <cp:revision>36</cp:revision>
  <cp:lastPrinted>2012-01-12T15:01:17Z</cp:lastPrinted>
  <dcterms:created xsi:type="dcterms:W3CDTF">2011-12-23T15:22:14Z</dcterms:created>
  <dcterms:modified xsi:type="dcterms:W3CDTF">2023-11-16T03:41:29Z</dcterms:modified>
</cp:coreProperties>
</file>