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864076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76" d="100"/>
          <a:sy n="76" d="100"/>
        </p:scale>
        <p:origin x="16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237197"/>
            <a:ext cx="7344649" cy="263188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970580"/>
            <a:ext cx="6480572" cy="1825171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1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4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02483"/>
            <a:ext cx="1863165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02483"/>
            <a:ext cx="5481484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74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11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884671"/>
            <a:ext cx="7452658" cy="31446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059035"/>
            <a:ext cx="7452658" cy="165367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47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012414"/>
            <a:ext cx="367232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012414"/>
            <a:ext cx="3672324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0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2484"/>
            <a:ext cx="7452658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853171"/>
            <a:ext cx="3655447" cy="90821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761381"/>
            <a:ext cx="365544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853171"/>
            <a:ext cx="3673450" cy="908210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761381"/>
            <a:ext cx="3673450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8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57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4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03978"/>
            <a:ext cx="2786871" cy="176392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88455"/>
            <a:ext cx="4374386" cy="5372269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267902"/>
            <a:ext cx="2786871" cy="4201570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03978"/>
            <a:ext cx="2786871" cy="1763924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88455"/>
            <a:ext cx="4374386" cy="5372269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267902"/>
            <a:ext cx="2786871" cy="4201570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02484"/>
            <a:ext cx="745265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012414"/>
            <a:ext cx="745265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006700"/>
            <a:ext cx="19441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9926-FF47-B84F-BF23-C57008A46131}" type="datetimeFigureOut">
              <a:rPr lang="en-US" smtClean="0"/>
              <a:t>4/1/22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006700"/>
            <a:ext cx="29162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006700"/>
            <a:ext cx="194417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9400-B43C-654D-9FE5-EA8FB5E44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80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nt, flag, vector graphics&#10;&#10;Description automatically generated">
            <a:extLst>
              <a:ext uri="{FF2B5EF4-FFF2-40B4-BE49-F238E27FC236}">
                <a16:creationId xmlns:a16="http://schemas.microsoft.com/office/drawing/2014/main" id="{97B3B525-BA7D-2E49-98BB-192A2D76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2" t="32899" r="52872" b="35814"/>
          <a:stretch/>
        </p:blipFill>
        <p:spPr>
          <a:xfrm>
            <a:off x="1857711" y="4413334"/>
            <a:ext cx="4925341" cy="2560380"/>
          </a:xfrm>
          <a:prstGeom prst="rect">
            <a:avLst/>
          </a:prstGeom>
        </p:spPr>
      </p:pic>
      <p:pic>
        <p:nvPicPr>
          <p:cNvPr id="7" name="Picture 6" descr="A picture containing tent, flag, vector graphics&#10;&#10;Description automatically generated">
            <a:extLst>
              <a:ext uri="{FF2B5EF4-FFF2-40B4-BE49-F238E27FC236}">
                <a16:creationId xmlns:a16="http://schemas.microsoft.com/office/drawing/2014/main" id="{DA37CC49-63D1-8347-8144-087DE489D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85" t="18630" r="68492" b="68176"/>
          <a:stretch/>
        </p:blipFill>
        <p:spPr>
          <a:xfrm>
            <a:off x="3469189" y="3007315"/>
            <a:ext cx="1702385" cy="1228176"/>
          </a:xfrm>
          <a:prstGeom prst="rect">
            <a:avLst/>
          </a:prstGeom>
        </p:spPr>
      </p:pic>
      <p:pic>
        <p:nvPicPr>
          <p:cNvPr id="9" name="Picture 8" descr="A picture containing tent, flag, vector graphics&#10;&#10;Description automatically generated">
            <a:extLst>
              <a:ext uri="{FF2B5EF4-FFF2-40B4-BE49-F238E27FC236}">
                <a16:creationId xmlns:a16="http://schemas.microsoft.com/office/drawing/2014/main" id="{93EE51A1-84A9-BF47-9D9D-1ACFB4C17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766" t="30268" r="6255" b="38362"/>
          <a:stretch/>
        </p:blipFill>
        <p:spPr>
          <a:xfrm>
            <a:off x="1961860" y="4111714"/>
            <a:ext cx="4925341" cy="2701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EAF90A-903B-AF48-AE88-6A5A14FEFC12}"/>
              </a:ext>
            </a:extLst>
          </p:cNvPr>
          <p:cNvSpPr txBox="1"/>
          <p:nvPr/>
        </p:nvSpPr>
        <p:spPr>
          <a:xfrm>
            <a:off x="7230534" y="524934"/>
            <a:ext cx="1072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oarbelwo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1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111E-6 0.0084 L 1.86111E-6 0.00861 C 0.00533 0.00903 0.01065 0.01008 0.01598 0.01029 L 0.09131 0.01449 L -0.02333 0.01659 L -0.088 0.01869 C -0.04428 0.01869 -0.00074 0.01722 0.04299 0.01659 C 0.04795 0.01533 0.05787 0.01302 0.06265 0.01239 C 0.07036 0.01155 0.07826 0.01113 0.08598 0.01029 C 0.05126 0.00042 0.07716 0.00714 -0.00717 0.01029 C -0.02572 0.01113 -0.02389 0.01239 -0.0395 0.01449 C -0.04612 0.01533 -0.06577 0.01659 -0.05934 0.01659 C -0.04428 0.01659 -0.0294 0.01512 -0.01452 0.01449 L 1.86111E-6 0.01239 C 0.00588 0.01176 0.01194 0.01113 0.01782 0.01029 C 0.02204 0.00987 0.02627 0.00882 0.03031 0.0084 C 0.03693 0.00756 0.04354 0.00714 0.05015 0.0063 C 0.05383 0.00588 0.05732 0.00462 0.06081 0.0042 C 0.0711 0.00315 0.1016 0.0021 0.09131 0.0021 C 0.06687 0.0021 0.04244 0.00357 0.01782 0.0042 C 0.01121 0.00483 0.00459 0.00525 -0.00184 0.0063 C -0.00496 0.00672 -0.0079 0.00777 -0.01084 0.0084 C -0.01617 0.00924 -0.02168 0.00987 -0.02701 0.01029 C -0.04189 0.01197 -0.05879 0.01323 -0.07367 0.01449 C -0.07772 0.01386 -0.09039 0.01239 -0.08617 0.01239 C -0.07772 0.01239 -0.06945 0.01386 -0.061 0.01449 L -0.0305 0.01659 L 0.05548 0.01449 C 0.05916 0.01428 0.06265 0.01323 0.06632 0.01239 C 0.06926 0.01176 0.07826 0.01029 0.07532 0.01029 C 0.04979 0.01029 0.02811 0.01239 0.00349 0.01449 C -0.00533 0.01617 -0.01654 0.01869 -0.02517 0.01869 C -0.04906 0.01869 -0.07294 0.01722 -0.09682 0.01659 L 0.02498 0.01449 C 0.02682 0.01449 0.02866 0.01302 0.03031 0.01239 C 0.03344 0.01155 0.03638 0.01113 0.03931 0.01029 C 0.04538 0.00882 0.04924 0.00714 0.05548 0.0063 C 0.0621 0.00525 0.08175 0.0042 0.07532 0.0042 C 0.02792 0.0042 0.04409 0.00651 0.00716 0.0084 C -0.0858 0.01281 -0.16737 0.01407 1.86111E-6 0.01029 C 0.01378 0.00903 0.02241 0.00819 0.03582 0.0063 C 0.04005 0.00567 0.04409 0.00462 0.04832 0.0042 C 0.07808 0.00063 0.11115 0.00084 0.00882 0.0042 L 1.86111E-6 0.0084 Z " pathEditMode="relative" rAng="0" ptsTypes="AAAAAAAAAAAAAAAAAAAAAAAAAAAAAAAAAAAAAAAAAAAA">
                                      <p:cBhvr>
                                        <p:cTn id="6" dur="26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" y="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600"/>
                            </p:stCondLst>
                            <p:childTnLst>
                              <p:par>
                                <p:cTn id="8" presetID="6" presetClass="emph" presetSubtype="0" accel="50000" decel="50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100000" y="3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6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6111E-6 -4.19992E-7 L 1.86111E-6 -0.5663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83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6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1122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Oren Yehuda Arbel-Wood</dc:creator>
  <cp:lastModifiedBy>Oren Yehuda Arbel-Wood</cp:lastModifiedBy>
  <cp:revision>9</cp:revision>
  <dcterms:created xsi:type="dcterms:W3CDTF">2022-04-01T23:31:43Z</dcterms:created>
  <dcterms:modified xsi:type="dcterms:W3CDTF">2022-04-02T18:14:02Z</dcterms:modified>
</cp:coreProperties>
</file>