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2" r:id="rId3"/>
    <p:sldId id="274" r:id="rId4"/>
    <p:sldId id="273" r:id="rId5"/>
    <p:sldId id="262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3BD"/>
    <a:srgbClr val="ABC61F"/>
    <a:srgbClr val="4F2683"/>
    <a:srgbClr val="F6AC41"/>
    <a:srgbClr val="DE3B3C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 Haque" userId="444539d6-e8de-496e-a076-9d77984de428" providerId="ADAL" clId="{C37BB8C1-69A1-4989-A3A0-7BFE235F7831}"/>
    <pc:docChg chg="undo custSel modSld">
      <pc:chgData name="Anwar Haque" userId="444539d6-e8de-496e-a076-9d77984de428" providerId="ADAL" clId="{C37BB8C1-69A1-4989-A3A0-7BFE235F7831}" dt="2023-09-14T06:27:48.872" v="1" actId="13926"/>
      <pc:docMkLst>
        <pc:docMk/>
      </pc:docMkLst>
      <pc:sldChg chg="modSp mod">
        <pc:chgData name="Anwar Haque" userId="444539d6-e8de-496e-a076-9d77984de428" providerId="ADAL" clId="{C37BB8C1-69A1-4989-A3A0-7BFE235F7831}" dt="2023-09-14T06:27:48.872" v="1" actId="13926"/>
        <pc:sldMkLst>
          <pc:docMk/>
          <pc:sldMk cId="1004506628" sldId="272"/>
        </pc:sldMkLst>
        <pc:spChg chg="mod">
          <ac:chgData name="Anwar Haque" userId="444539d6-e8de-496e-a076-9d77984de428" providerId="ADAL" clId="{C37BB8C1-69A1-4989-A3A0-7BFE235F7831}" dt="2023-09-14T06:27:48.872" v="1" actId="13926"/>
          <ac:spMkLst>
            <pc:docMk/>
            <pc:sldMk cId="1004506628" sldId="272"/>
            <ac:spMk id="4" creationId="{BA8618DE-2070-B38B-9156-4753DF1F64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dir_all_alphabeti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7"/>
          <a:stretch/>
        </p:blipFill>
        <p:spPr>
          <a:xfrm>
            <a:off x="0" y="5802393"/>
            <a:ext cx="9144000" cy="105560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DBC24A-DD9E-87AB-81BE-A6FD1D379BBB}"/>
              </a:ext>
            </a:extLst>
          </p:cNvPr>
          <p:cNvSpPr/>
          <p:nvPr/>
        </p:nvSpPr>
        <p:spPr>
          <a:xfrm>
            <a:off x="2140746" y="800245"/>
            <a:ext cx="4393220" cy="5064292"/>
          </a:xfrm>
          <a:prstGeom prst="roundRect">
            <a:avLst/>
          </a:prstGeom>
          <a:blipFill dpi="0" rotWithShape="1">
            <a:blip r:embed="rId4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F2683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5E030-9985-69F4-0D18-8C892E6899FC}"/>
              </a:ext>
            </a:extLst>
          </p:cNvPr>
          <p:cNvSpPr txBox="1"/>
          <p:nvPr/>
        </p:nvSpPr>
        <p:spPr>
          <a:xfrm>
            <a:off x="566326" y="3854224"/>
            <a:ext cx="80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Process creation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26" y="573851"/>
            <a:ext cx="8005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CS 3305A: Operating Systems</a:t>
            </a:r>
          </a:p>
          <a:p>
            <a:endParaRPr lang="en-US" sz="36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Assignment 1 Tutorial</a:t>
            </a:r>
          </a:p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Fall 2023 </a:t>
            </a:r>
          </a:p>
          <a:p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94B4CD5-884E-5851-86C8-120E5B1BE049}"/>
              </a:ext>
            </a:extLst>
          </p:cNvPr>
          <p:cNvSpPr txBox="1"/>
          <p:nvPr/>
        </p:nvSpPr>
        <p:spPr>
          <a:xfrm>
            <a:off x="684291" y="27448"/>
            <a:ext cx="800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3200" b="1">
                <a:solidFill>
                  <a:srgbClr val="3B1B70"/>
                </a:solidFill>
                <a:latin typeface="Arial"/>
                <a:cs typeface="Arial Unicode MS"/>
              </a:defRPr>
            </a:lvl1pPr>
          </a:lstStyle>
          <a:p>
            <a:r>
              <a:rPr lang="en-US" dirty="0"/>
              <a:t>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6BC8A-995F-C106-6EFA-392017C3C28B}"/>
              </a:ext>
            </a:extLst>
          </p:cNvPr>
          <p:cNvSpPr txBox="1"/>
          <p:nvPr/>
        </p:nvSpPr>
        <p:spPr>
          <a:xfrm>
            <a:off x="684291" y="1116280"/>
            <a:ext cx="736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 1: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C program that calculates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sums of natural numbers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to 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from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to M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two separate processes.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10A0B-F236-59AB-3F7C-3872112EF383}"/>
              </a:ext>
            </a:extLst>
          </p:cNvPr>
          <p:cNvSpPr txBox="1"/>
          <p:nvPr/>
        </p:nvSpPr>
        <p:spPr>
          <a:xfrm>
            <a:off x="684290" y="2967335"/>
            <a:ext cx="736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 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Call an external program to print some information to the console.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618DE-2070-B38B-9156-4753DF1F6469}"/>
              </a:ext>
            </a:extLst>
          </p:cNvPr>
          <p:cNvSpPr txBox="1"/>
          <p:nvPr/>
        </p:nvSpPr>
        <p:spPr>
          <a:xfrm>
            <a:off x="684289" y="4307267"/>
            <a:ext cx="73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Also, we have to follow the process hierarchy shown in the diagram</a:t>
            </a:r>
          </a:p>
        </p:txBody>
      </p:sp>
    </p:spTree>
    <p:extLst>
      <p:ext uri="{BB962C8B-B14F-4D97-AF65-F5344CB8AC3E}">
        <p14:creationId xmlns:p14="http://schemas.microsoft.com/office/powerpoint/2010/main" val="100450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94B4CD5-884E-5851-86C8-120E5B1BE049}"/>
              </a:ext>
            </a:extLst>
          </p:cNvPr>
          <p:cNvSpPr txBox="1"/>
          <p:nvPr/>
        </p:nvSpPr>
        <p:spPr>
          <a:xfrm>
            <a:off x="701652" y="204670"/>
            <a:ext cx="800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3200" b="1">
                <a:solidFill>
                  <a:srgbClr val="3B1B70"/>
                </a:solidFill>
                <a:latin typeface="Arial"/>
                <a:cs typeface="Arial Unicode MS"/>
              </a:defRPr>
            </a:lvl1pPr>
          </a:lstStyle>
          <a:p>
            <a:r>
              <a:rPr lang="en-US" dirty="0"/>
              <a:t>Process Hierarchy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9F810-E818-9783-C36C-80005E8F08C9}"/>
              </a:ext>
            </a:extLst>
          </p:cNvPr>
          <p:cNvSpPr txBox="1"/>
          <p:nvPr/>
        </p:nvSpPr>
        <p:spPr>
          <a:xfrm>
            <a:off x="3755405" y="5789569"/>
            <a:ext cx="189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Process Hierarchy</a:t>
            </a:r>
          </a:p>
        </p:txBody>
      </p:sp>
      <p:grpSp>
        <p:nvGrpSpPr>
          <p:cNvPr id="2" name="Canvas 15">
            <a:extLst>
              <a:ext uri="{FF2B5EF4-FFF2-40B4-BE49-F238E27FC236}">
                <a16:creationId xmlns:a16="http://schemas.microsoft.com/office/drawing/2014/main" id="{C10D8027-0D2A-3BF9-ABB9-2AB337F93B50}"/>
              </a:ext>
            </a:extLst>
          </p:cNvPr>
          <p:cNvGrpSpPr/>
          <p:nvPr/>
        </p:nvGrpSpPr>
        <p:grpSpPr>
          <a:xfrm>
            <a:off x="1245135" y="848249"/>
            <a:ext cx="6377305" cy="4882515"/>
            <a:chOff x="0" y="0"/>
            <a:chExt cx="6377305" cy="4882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FD1273-FBF1-162B-B383-6B003EF7870E}"/>
                </a:ext>
              </a:extLst>
            </p:cNvPr>
            <p:cNvSpPr/>
            <p:nvPr/>
          </p:nvSpPr>
          <p:spPr>
            <a:xfrm>
              <a:off x="0" y="0"/>
              <a:ext cx="6377305" cy="488251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CD8EFE-F9C7-F493-DB4A-E702E5749F4D}"/>
                </a:ext>
              </a:extLst>
            </p:cNvPr>
            <p:cNvSpPr/>
            <p:nvPr/>
          </p:nvSpPr>
          <p:spPr>
            <a:xfrm>
              <a:off x="1397140" y="1106164"/>
              <a:ext cx="929719" cy="52183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0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Child_1</a:t>
              </a:r>
              <a:endParaRPr lang="en-CA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45B674-A6B1-93F8-A68B-E79E50AA8BCA}"/>
                </a:ext>
              </a:extLst>
            </p:cNvPr>
            <p:cNvSpPr/>
            <p:nvPr/>
          </p:nvSpPr>
          <p:spPr>
            <a:xfrm>
              <a:off x="2393578" y="80689"/>
              <a:ext cx="927580" cy="4874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0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Parent</a:t>
              </a:r>
              <a:endParaRPr lang="en-CA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5B6906A9-18D4-0A4A-F62E-F7B9585251C8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 rot="10800000" flipV="1">
              <a:off x="1862000" y="324416"/>
              <a:ext cx="531578" cy="78170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28D7EE79-75ED-59C1-E0A0-D4FD90ECC65C}"/>
                </a:ext>
              </a:extLst>
            </p:cNvPr>
            <p:cNvCxnSpPr>
              <a:stCxn id="4" idx="2"/>
              <a:endCxn id="16" idx="0"/>
            </p:cNvCxnSpPr>
            <p:nvPr/>
          </p:nvCxnSpPr>
          <p:spPr>
            <a:xfrm rot="10800000" flipV="1">
              <a:off x="525694" y="1367083"/>
              <a:ext cx="871446" cy="80036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94B812F-170F-94AD-4C5B-1CD79C84AFF0}"/>
                </a:ext>
              </a:extLst>
            </p:cNvPr>
            <p:cNvSpPr/>
            <p:nvPr/>
          </p:nvSpPr>
          <p:spPr>
            <a:xfrm>
              <a:off x="821153" y="3721086"/>
              <a:ext cx="1613142" cy="6445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External Program that prints the sum.</a:t>
              </a:r>
              <a:endParaRPr lang="en-CA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34">
              <a:extLst>
                <a:ext uri="{FF2B5EF4-FFF2-40B4-BE49-F238E27FC236}">
                  <a16:creationId xmlns:a16="http://schemas.microsoft.com/office/drawing/2014/main" id="{92C764AB-B2BB-8D62-54C4-D074EE90DB8D}"/>
                </a:ext>
              </a:extLst>
            </p:cNvPr>
            <p:cNvSpPr txBox="1"/>
            <p:nvPr/>
          </p:nvSpPr>
          <p:spPr>
            <a:xfrm>
              <a:off x="2326859" y="647995"/>
              <a:ext cx="1098920" cy="50257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C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Child 1 makes 2 </a:t>
              </a:r>
              <a:r>
                <a:rPr lang="en-CA" sz="10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fork()</a:t>
              </a:r>
              <a:r>
                <a:rPr lang="en-C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calls.</a:t>
              </a:r>
              <a:endParaRPr lang="en-CA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20FF26-5532-FCE9-AB36-61490AE1504E}"/>
                </a:ext>
              </a:extLst>
            </p:cNvPr>
            <p:cNvSpPr/>
            <p:nvPr/>
          </p:nvSpPr>
          <p:spPr>
            <a:xfrm>
              <a:off x="4284015" y="920049"/>
              <a:ext cx="929719" cy="52183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0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Child_2</a:t>
              </a:r>
              <a:endParaRPr lang="en-CA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8AFD1E3-CE06-9523-5BB2-2E9B83981DB3}"/>
                </a:ext>
              </a:extLst>
            </p:cNvPr>
            <p:cNvCxnSpPr>
              <a:stCxn id="5" idx="6"/>
              <a:endCxn id="10" idx="0"/>
            </p:cNvCxnSpPr>
            <p:nvPr/>
          </p:nvCxnSpPr>
          <p:spPr>
            <a:xfrm>
              <a:off x="3321158" y="324430"/>
              <a:ext cx="1427717" cy="59561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F11FF0D-EE96-EE99-2737-83F24E7BAB48}"/>
                </a:ext>
              </a:extLst>
            </p:cNvPr>
            <p:cNvSpPr/>
            <p:nvPr/>
          </p:nvSpPr>
          <p:spPr>
            <a:xfrm>
              <a:off x="4443132" y="2811537"/>
              <a:ext cx="1613142" cy="6445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External Program 2 Prints the Hello message.</a:t>
              </a:r>
              <a:endParaRPr lang="en-CA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F912C79A-BC3C-EB27-6B6C-85EF1FAD9249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5213734" y="1180969"/>
              <a:ext cx="374495" cy="165194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362437333">
              <a:extLst>
                <a:ext uri="{FF2B5EF4-FFF2-40B4-BE49-F238E27FC236}">
                  <a16:creationId xmlns:a16="http://schemas.microsoft.com/office/drawing/2014/main" id="{D349F5B2-CAB3-EB9B-FFCD-FB19029C6920}"/>
                </a:ext>
              </a:extLst>
            </p:cNvPr>
            <p:cNvSpPr txBox="1"/>
            <p:nvPr/>
          </p:nvSpPr>
          <p:spPr>
            <a:xfrm>
              <a:off x="4924915" y="1707550"/>
              <a:ext cx="1326629" cy="57740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Calls External Program 2 and wait for its completion.</a:t>
              </a:r>
              <a:endParaRPr lang="en-CA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CD6DAF86-B3E9-AB24-1F67-41A50093AAB1}"/>
                </a:ext>
              </a:extLst>
            </p:cNvPr>
            <p:cNvCxnSpPr>
              <a:stCxn id="4" idx="6"/>
              <a:endCxn id="17" idx="0"/>
            </p:cNvCxnSpPr>
            <p:nvPr/>
          </p:nvCxnSpPr>
          <p:spPr>
            <a:xfrm>
              <a:off x="2326859" y="1367084"/>
              <a:ext cx="695906" cy="782214"/>
            </a:xfrm>
            <a:prstGeom prst="curvedConnector2">
              <a:avLst/>
            </a:prstGeom>
            <a:ln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0E81967-E17D-44A9-2CF2-9FD8E5FAC7F0}"/>
                </a:ext>
              </a:extLst>
            </p:cNvPr>
            <p:cNvSpPr/>
            <p:nvPr/>
          </p:nvSpPr>
          <p:spPr>
            <a:xfrm>
              <a:off x="62144" y="2167445"/>
              <a:ext cx="927100" cy="48704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9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Child_1.1</a:t>
              </a:r>
              <a:endParaRPr lang="en-CA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25E542-5681-753F-1DE8-02DDA0DCC717}"/>
                </a:ext>
              </a:extLst>
            </p:cNvPr>
            <p:cNvSpPr/>
            <p:nvPr/>
          </p:nvSpPr>
          <p:spPr>
            <a:xfrm>
              <a:off x="2559215" y="2149298"/>
              <a:ext cx="927100" cy="48704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9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Child_1.2</a:t>
              </a:r>
              <a:endParaRPr lang="en-CA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C502E9D6-5920-EA9C-D448-A1C5C61B4B00}"/>
                </a:ext>
              </a:extLst>
            </p:cNvPr>
            <p:cNvCxnSpPr>
              <a:endCxn id="8" idx="1"/>
            </p:cNvCxnSpPr>
            <p:nvPr/>
          </p:nvCxnSpPr>
          <p:spPr>
            <a:xfrm rot="16200000" flipH="1">
              <a:off x="27276" y="3249119"/>
              <a:ext cx="1388741" cy="19901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907361FC-1452-7100-6CE4-9C6352A2465F}"/>
                </a:ext>
              </a:extLst>
            </p:cNvPr>
            <p:cNvCxnSpPr>
              <a:endCxn id="8" idx="3"/>
            </p:cNvCxnSpPr>
            <p:nvPr/>
          </p:nvCxnSpPr>
          <p:spPr>
            <a:xfrm rot="5400000">
              <a:off x="2034044" y="3054496"/>
              <a:ext cx="1388961" cy="58845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">
              <a:extLst>
                <a:ext uri="{FF2B5EF4-FFF2-40B4-BE49-F238E27FC236}">
                  <a16:creationId xmlns:a16="http://schemas.microsoft.com/office/drawing/2014/main" id="{9925DB60-8976-84EE-8129-0AF97BFF6A47}"/>
                </a:ext>
              </a:extLst>
            </p:cNvPr>
            <p:cNvSpPr txBox="1"/>
            <p:nvPr/>
          </p:nvSpPr>
          <p:spPr>
            <a:xfrm>
              <a:off x="62144" y="2878786"/>
              <a:ext cx="1217140" cy="57721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Calls External Program 1 and wait for its completion.</a:t>
              </a:r>
              <a:endParaRPr lang="en-CA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1">
              <a:extLst>
                <a:ext uri="{FF2B5EF4-FFF2-40B4-BE49-F238E27FC236}">
                  <a16:creationId xmlns:a16="http://schemas.microsoft.com/office/drawing/2014/main" id="{0F5198BD-9771-E56E-CC6E-510B0BB06ACD}"/>
                </a:ext>
              </a:extLst>
            </p:cNvPr>
            <p:cNvSpPr txBox="1"/>
            <p:nvPr/>
          </p:nvSpPr>
          <p:spPr>
            <a:xfrm>
              <a:off x="2326859" y="3065242"/>
              <a:ext cx="1326515" cy="57721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Calls External Program 1 and wait for its completion.</a:t>
              </a:r>
              <a:endParaRPr lang="en-CA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C61B77-A5D1-9CDD-0CD1-9727627C505A}"/>
              </a:ext>
            </a:extLst>
          </p:cNvPr>
          <p:cNvCxnSpPr/>
          <p:nvPr/>
        </p:nvCxnSpPr>
        <p:spPr>
          <a:xfrm>
            <a:off x="5117407" y="795088"/>
            <a:ext cx="0" cy="4893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9B1896-4429-41EC-BF5B-8087313F5882}"/>
              </a:ext>
            </a:extLst>
          </p:cNvPr>
          <p:cNvSpPr txBox="1"/>
          <p:nvPr/>
        </p:nvSpPr>
        <p:spPr>
          <a:xfrm>
            <a:off x="2456761" y="5505240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0DDE92-1B31-FA5C-7327-A6EB5737FA86}"/>
              </a:ext>
            </a:extLst>
          </p:cNvPr>
          <p:cNvSpPr txBox="1"/>
          <p:nvPr/>
        </p:nvSpPr>
        <p:spPr>
          <a:xfrm>
            <a:off x="6333215" y="5457487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14222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094" y="0"/>
            <a:ext cx="875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rgbClr val="3B1B70"/>
                </a:solidFill>
                <a:latin typeface="Arial"/>
                <a:cs typeface="Arial Unicode MS"/>
              </a:rPr>
              <a:t>Process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7FDDF-37EE-4F46-B77E-0E4F3EED8EEC}"/>
              </a:ext>
            </a:extLst>
          </p:cNvPr>
          <p:cNvSpPr txBox="1"/>
          <p:nvPr/>
        </p:nvSpPr>
        <p:spPr>
          <a:xfrm>
            <a:off x="5508230" y="7379055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23854-41C1-4DEA-823C-6B5C4D8CD379}"/>
              </a:ext>
            </a:extLst>
          </p:cNvPr>
          <p:cNvSpPr txBox="1"/>
          <p:nvPr/>
        </p:nvSpPr>
        <p:spPr>
          <a:xfrm>
            <a:off x="3280669" y="6932007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Process workflow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C0CAAE-5F77-0E69-3E7F-5120F19FF801}"/>
              </a:ext>
            </a:extLst>
          </p:cNvPr>
          <p:cNvSpPr/>
          <p:nvPr/>
        </p:nvSpPr>
        <p:spPr>
          <a:xfrm>
            <a:off x="1131846" y="1024504"/>
            <a:ext cx="887767" cy="38174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13A486-4992-1E2C-840F-05D7325F9CFB}"/>
              </a:ext>
            </a:extLst>
          </p:cNvPr>
          <p:cNvSpPr/>
          <p:nvPr/>
        </p:nvSpPr>
        <p:spPr>
          <a:xfrm>
            <a:off x="837356" y="1604843"/>
            <a:ext cx="1476748" cy="491185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parent creates child_1 and gets into wait state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B19F4-28BF-C184-0AD3-74A7FA855BE3}"/>
              </a:ext>
            </a:extLst>
          </p:cNvPr>
          <p:cNvSpPr/>
          <p:nvPr/>
        </p:nvSpPr>
        <p:spPr>
          <a:xfrm>
            <a:off x="2969823" y="1606134"/>
            <a:ext cx="1312810" cy="491185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child_1 creates child_1.1 and gets into wait state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34ADF5B-0CF4-A11B-850A-047B9FB7B768}"/>
              </a:ext>
            </a:extLst>
          </p:cNvPr>
          <p:cNvSpPr/>
          <p:nvPr/>
        </p:nvSpPr>
        <p:spPr>
          <a:xfrm>
            <a:off x="6415101" y="1487355"/>
            <a:ext cx="1699627" cy="742750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external program completed?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8DB7CF-5EBF-17D8-EE52-13A539595C70}"/>
              </a:ext>
            </a:extLst>
          </p:cNvPr>
          <p:cNvSpPr/>
          <p:nvPr/>
        </p:nvSpPr>
        <p:spPr>
          <a:xfrm>
            <a:off x="4835781" y="1613138"/>
            <a:ext cx="1152275" cy="491185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child_1.1 calls external program and terminates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010412-4450-76AA-7C1B-34BB9AD177AB}"/>
              </a:ext>
            </a:extLst>
          </p:cNvPr>
          <p:cNvSpPr/>
          <p:nvPr/>
        </p:nvSpPr>
        <p:spPr>
          <a:xfrm>
            <a:off x="975628" y="4688821"/>
            <a:ext cx="741147" cy="406135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74FBD3-7EEF-D14D-1355-C14D55B1007A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1575730" y="1406244"/>
            <a:ext cx="0" cy="19859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EEDCD73E-96F4-B0B5-995E-E59F3780CE66}"/>
              </a:ext>
            </a:extLst>
          </p:cNvPr>
          <p:cNvSpPr/>
          <p:nvPr/>
        </p:nvSpPr>
        <p:spPr>
          <a:xfrm>
            <a:off x="6204840" y="2596400"/>
            <a:ext cx="2120148" cy="491186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child_1 creates child_1.2 and gets into wait state</a:t>
            </a:r>
          </a:p>
        </p:txBody>
      </p:sp>
      <p:sp>
        <p:nvSpPr>
          <p:cNvPr id="133" name="Flowchart: Decision 132">
            <a:extLst>
              <a:ext uri="{FF2B5EF4-FFF2-40B4-BE49-F238E27FC236}">
                <a16:creationId xmlns:a16="http://schemas.microsoft.com/office/drawing/2014/main" id="{5AE2A27F-A28B-C0D4-86D8-1F491D37DE7F}"/>
              </a:ext>
            </a:extLst>
          </p:cNvPr>
          <p:cNvSpPr/>
          <p:nvPr/>
        </p:nvSpPr>
        <p:spPr>
          <a:xfrm>
            <a:off x="653470" y="3544921"/>
            <a:ext cx="1640270" cy="607454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child_1 completed?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B77B4D3-CF72-C453-352D-060D946F1F7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314104" y="1850436"/>
            <a:ext cx="655719" cy="129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BEDCB7-1786-4C0D-1DBA-0EBBDC808B2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282633" y="1851727"/>
            <a:ext cx="553148" cy="70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E9D8779-ED01-76A1-65D0-93B1A6F567E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5988056" y="1858730"/>
            <a:ext cx="427045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C625802-1798-FEFD-B806-D165EB73B402}"/>
              </a:ext>
            </a:extLst>
          </p:cNvPr>
          <p:cNvCxnSpPr>
            <a:cxnSpLocks/>
            <a:stCxn id="147" idx="1"/>
            <a:endCxn id="19" idx="6"/>
          </p:cNvCxnSpPr>
          <p:nvPr/>
        </p:nvCxnSpPr>
        <p:spPr>
          <a:xfrm flipH="1" flipV="1">
            <a:off x="1716775" y="4891889"/>
            <a:ext cx="1004311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06D7091-9BBA-484F-DFD8-46AA2C56C99F}"/>
              </a:ext>
            </a:extLst>
          </p:cNvPr>
          <p:cNvCxnSpPr>
            <a:cxnSpLocks/>
            <a:stCxn id="11" idx="2"/>
            <a:endCxn id="129" idx="0"/>
          </p:cNvCxnSpPr>
          <p:nvPr/>
        </p:nvCxnSpPr>
        <p:spPr>
          <a:xfrm flipH="1">
            <a:off x="7264914" y="2230105"/>
            <a:ext cx="1" cy="36629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F1A16288-BFF5-6572-48B5-AA026FC76A43}"/>
              </a:ext>
            </a:extLst>
          </p:cNvPr>
          <p:cNvCxnSpPr>
            <a:cxnSpLocks/>
            <a:stCxn id="133" idx="1"/>
            <a:endCxn id="133" idx="0"/>
          </p:cNvCxnSpPr>
          <p:nvPr/>
        </p:nvCxnSpPr>
        <p:spPr>
          <a:xfrm rot="10800000" flipH="1">
            <a:off x="653469" y="3544922"/>
            <a:ext cx="820135" cy="303727"/>
          </a:xfrm>
          <a:prstGeom prst="bentConnector4">
            <a:avLst>
              <a:gd name="adj1" fmla="val -1810"/>
              <a:gd name="adj2" fmla="val 175265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EF7846FA-6F34-A23D-1D2A-68DF43A3EB6F}"/>
              </a:ext>
            </a:extLst>
          </p:cNvPr>
          <p:cNvCxnSpPr>
            <a:cxnSpLocks/>
            <a:stCxn id="11" idx="3"/>
            <a:endCxn id="11" idx="0"/>
          </p:cNvCxnSpPr>
          <p:nvPr/>
        </p:nvCxnSpPr>
        <p:spPr>
          <a:xfrm flipH="1" flipV="1">
            <a:off x="7264915" y="1487355"/>
            <a:ext cx="849813" cy="371375"/>
          </a:xfrm>
          <a:prstGeom prst="bentConnector4">
            <a:avLst>
              <a:gd name="adj1" fmla="val -26900"/>
              <a:gd name="adj2" fmla="val 161555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1E7AD4DD-E9B0-F78E-1562-5301A962351C}"/>
              </a:ext>
            </a:extLst>
          </p:cNvPr>
          <p:cNvSpPr/>
          <p:nvPr/>
        </p:nvSpPr>
        <p:spPr>
          <a:xfrm>
            <a:off x="7903209" y="1605343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11ECC62A-656E-35CA-D2B3-9198A6C4A189}"/>
              </a:ext>
            </a:extLst>
          </p:cNvPr>
          <p:cNvSpPr/>
          <p:nvPr/>
        </p:nvSpPr>
        <p:spPr>
          <a:xfrm>
            <a:off x="7176449" y="2169333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46" name="Flowchart: Decision 10">
            <a:extLst>
              <a:ext uri="{FF2B5EF4-FFF2-40B4-BE49-F238E27FC236}">
                <a16:creationId xmlns:a16="http://schemas.microsoft.com/office/drawing/2014/main" id="{978E8AD7-7C4B-49F3-7825-5AE7B67A84D1}"/>
              </a:ext>
            </a:extLst>
          </p:cNvPr>
          <p:cNvSpPr/>
          <p:nvPr/>
        </p:nvSpPr>
        <p:spPr>
          <a:xfrm>
            <a:off x="2483084" y="2484518"/>
            <a:ext cx="1662440" cy="716898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external program completed?</a:t>
            </a:r>
          </a:p>
        </p:txBody>
      </p:sp>
      <p:sp>
        <p:nvSpPr>
          <p:cNvPr id="47" name="Rectangle: Rounded Corners 12">
            <a:extLst>
              <a:ext uri="{FF2B5EF4-FFF2-40B4-BE49-F238E27FC236}">
                <a16:creationId xmlns:a16="http://schemas.microsoft.com/office/drawing/2014/main" id="{4BF9E294-4551-E7C0-C8A9-D0B0852FBDF4}"/>
              </a:ext>
            </a:extLst>
          </p:cNvPr>
          <p:cNvSpPr/>
          <p:nvPr/>
        </p:nvSpPr>
        <p:spPr>
          <a:xfrm>
            <a:off x="4591454" y="2596267"/>
            <a:ext cx="1242205" cy="491185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child_1.2 calls external program and terminates</a:t>
            </a:r>
          </a:p>
        </p:txBody>
      </p:sp>
      <p:sp>
        <p:nvSpPr>
          <p:cNvPr id="86" name="Rectangle: Rounded Corners 221">
            <a:extLst>
              <a:ext uri="{FF2B5EF4-FFF2-40B4-BE49-F238E27FC236}">
                <a16:creationId xmlns:a16="http://schemas.microsoft.com/office/drawing/2014/main" id="{B487157C-7F9F-2B72-8B16-22A860048526}"/>
              </a:ext>
            </a:extLst>
          </p:cNvPr>
          <p:cNvSpPr/>
          <p:nvPr/>
        </p:nvSpPr>
        <p:spPr>
          <a:xfrm>
            <a:off x="2067669" y="2819769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B3E552-F676-4065-F477-8624F5CD1339}"/>
              </a:ext>
            </a:extLst>
          </p:cNvPr>
          <p:cNvCxnSpPr>
            <a:cxnSpLocks/>
            <a:stCxn id="129" idx="1"/>
            <a:endCxn id="47" idx="3"/>
          </p:cNvCxnSpPr>
          <p:nvPr/>
        </p:nvCxnSpPr>
        <p:spPr>
          <a:xfrm flipH="1" flipV="1">
            <a:off x="5833659" y="2841860"/>
            <a:ext cx="371181" cy="13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ABB337F-FE5A-C52A-910F-62BA2BC299B4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4145524" y="2841860"/>
            <a:ext cx="445930" cy="11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215">
            <a:extLst>
              <a:ext uri="{FF2B5EF4-FFF2-40B4-BE49-F238E27FC236}">
                <a16:creationId xmlns:a16="http://schemas.microsoft.com/office/drawing/2014/main" id="{28AC8344-0A9D-EFB0-EF95-98933030F5F4}"/>
              </a:ext>
            </a:extLst>
          </p:cNvPr>
          <p:cNvSpPr/>
          <p:nvPr/>
        </p:nvSpPr>
        <p:spPr>
          <a:xfrm>
            <a:off x="2353191" y="2315071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39" name="Rectangle: Rounded Corners 127">
            <a:extLst>
              <a:ext uri="{FF2B5EF4-FFF2-40B4-BE49-F238E27FC236}">
                <a16:creationId xmlns:a16="http://schemas.microsoft.com/office/drawing/2014/main" id="{FA925DCD-5D42-D8EF-6C19-FF8DF49902F9}"/>
              </a:ext>
            </a:extLst>
          </p:cNvPr>
          <p:cNvSpPr/>
          <p:nvPr/>
        </p:nvSpPr>
        <p:spPr>
          <a:xfrm>
            <a:off x="837356" y="2606918"/>
            <a:ext cx="1272499" cy="452729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child_1 wakes up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1F745E1-67B2-711E-0CAA-CB7104591F88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2111903" y="2842967"/>
            <a:ext cx="371181" cy="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215">
            <a:extLst>
              <a:ext uri="{FF2B5EF4-FFF2-40B4-BE49-F238E27FC236}">
                <a16:creationId xmlns:a16="http://schemas.microsoft.com/office/drawing/2014/main" id="{38A5A662-0158-2AC3-E13C-9734606AE1BB}"/>
              </a:ext>
            </a:extLst>
          </p:cNvPr>
          <p:cNvSpPr/>
          <p:nvPr/>
        </p:nvSpPr>
        <p:spPr>
          <a:xfrm>
            <a:off x="7903209" y="3544921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201" name="Rectangle: Rounded Corners 215">
            <a:extLst>
              <a:ext uri="{FF2B5EF4-FFF2-40B4-BE49-F238E27FC236}">
                <a16:creationId xmlns:a16="http://schemas.microsoft.com/office/drawing/2014/main" id="{F4710455-C691-1D20-FC96-AFAE82619BA7}"/>
              </a:ext>
            </a:extLst>
          </p:cNvPr>
          <p:cNvSpPr/>
          <p:nvPr/>
        </p:nvSpPr>
        <p:spPr>
          <a:xfrm>
            <a:off x="535280" y="3500382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316CE7C-5C77-4BC1-20CB-A05B44C53154}"/>
              </a:ext>
            </a:extLst>
          </p:cNvPr>
          <p:cNvCxnSpPr>
            <a:cxnSpLocks/>
            <a:endCxn id="46" idx="0"/>
          </p:cNvCxnSpPr>
          <p:nvPr/>
        </p:nvCxnSpPr>
        <p:spPr>
          <a:xfrm flipV="1">
            <a:off x="2496746" y="2484518"/>
            <a:ext cx="817558" cy="354803"/>
          </a:xfrm>
          <a:prstGeom prst="bentConnector4">
            <a:avLst>
              <a:gd name="adj1" fmla="val -1321"/>
              <a:gd name="adj2" fmla="val 1644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069FC3-B89D-CAF5-4E8A-36B9EDA2E64A}"/>
              </a:ext>
            </a:extLst>
          </p:cNvPr>
          <p:cNvCxnSpPr>
            <a:cxnSpLocks/>
            <a:stCxn id="139" idx="2"/>
            <a:endCxn id="133" idx="0"/>
          </p:cNvCxnSpPr>
          <p:nvPr/>
        </p:nvCxnSpPr>
        <p:spPr>
          <a:xfrm flipH="1">
            <a:off x="1473605" y="3059647"/>
            <a:ext cx="1" cy="48527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B8136C-3ABC-F709-7739-5BF3B5F9F686}"/>
              </a:ext>
            </a:extLst>
          </p:cNvPr>
          <p:cNvCxnSpPr>
            <a:cxnSpLocks/>
            <a:stCxn id="133" idx="3"/>
            <a:endCxn id="96" idx="1"/>
          </p:cNvCxnSpPr>
          <p:nvPr/>
        </p:nvCxnSpPr>
        <p:spPr>
          <a:xfrm flipV="1">
            <a:off x="2293740" y="3847714"/>
            <a:ext cx="448739" cy="93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: Rounded Corners 221">
            <a:extLst>
              <a:ext uri="{FF2B5EF4-FFF2-40B4-BE49-F238E27FC236}">
                <a16:creationId xmlns:a16="http://schemas.microsoft.com/office/drawing/2014/main" id="{3EAAD49A-1A3E-FB33-2FC2-42DA290EA94F}"/>
              </a:ext>
            </a:extLst>
          </p:cNvPr>
          <p:cNvSpPr/>
          <p:nvPr/>
        </p:nvSpPr>
        <p:spPr>
          <a:xfrm>
            <a:off x="2199832" y="3607674"/>
            <a:ext cx="459647" cy="26902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96" name="Rectangle: Rounded Corners 130">
            <a:extLst>
              <a:ext uri="{FF2B5EF4-FFF2-40B4-BE49-F238E27FC236}">
                <a16:creationId xmlns:a16="http://schemas.microsoft.com/office/drawing/2014/main" id="{0FFD36BF-CFEA-E1EE-68B8-E915A9953390}"/>
              </a:ext>
            </a:extLst>
          </p:cNvPr>
          <p:cNvSpPr/>
          <p:nvPr/>
        </p:nvSpPr>
        <p:spPr>
          <a:xfrm>
            <a:off x="2742479" y="3615627"/>
            <a:ext cx="1143650" cy="464174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parent creates child_2 and gets into wait state</a:t>
            </a:r>
          </a:p>
        </p:txBody>
      </p:sp>
      <p:sp>
        <p:nvSpPr>
          <p:cNvPr id="101" name="Rectangle: Rounded Corners 133">
            <a:extLst>
              <a:ext uri="{FF2B5EF4-FFF2-40B4-BE49-F238E27FC236}">
                <a16:creationId xmlns:a16="http://schemas.microsoft.com/office/drawing/2014/main" id="{BF8091B7-405A-3640-C3F0-690FD8108C9B}"/>
              </a:ext>
            </a:extLst>
          </p:cNvPr>
          <p:cNvSpPr/>
          <p:nvPr/>
        </p:nvSpPr>
        <p:spPr>
          <a:xfrm>
            <a:off x="4559207" y="3608415"/>
            <a:ext cx="1274452" cy="491185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child_2 calls external program and terminates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5D9286-0658-6F8F-E300-AA8EC992BE9E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>
            <a:off x="3886129" y="3847714"/>
            <a:ext cx="673078" cy="629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Flowchart: Decision 134">
            <a:extLst>
              <a:ext uri="{FF2B5EF4-FFF2-40B4-BE49-F238E27FC236}">
                <a16:creationId xmlns:a16="http://schemas.microsoft.com/office/drawing/2014/main" id="{6D3CB53A-BC5F-2EA1-E917-28BA322E7D4E}"/>
              </a:ext>
            </a:extLst>
          </p:cNvPr>
          <p:cNvSpPr/>
          <p:nvPr/>
        </p:nvSpPr>
        <p:spPr>
          <a:xfrm>
            <a:off x="6483579" y="3487923"/>
            <a:ext cx="1713411" cy="742750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external program completed?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8A9B7D-95D4-7AF9-7440-326ABFE487E0}"/>
              </a:ext>
            </a:extLst>
          </p:cNvPr>
          <p:cNvCxnSpPr>
            <a:cxnSpLocks/>
            <a:stCxn id="101" idx="3"/>
            <a:endCxn id="106" idx="1"/>
          </p:cNvCxnSpPr>
          <p:nvPr/>
        </p:nvCxnSpPr>
        <p:spPr>
          <a:xfrm>
            <a:off x="5833659" y="3854008"/>
            <a:ext cx="649920" cy="529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94BE8CC-C18A-3A73-1439-506B8CDFED0C}"/>
              </a:ext>
            </a:extLst>
          </p:cNvPr>
          <p:cNvCxnSpPr>
            <a:cxnSpLocks/>
            <a:stCxn id="106" idx="3"/>
            <a:endCxn id="106" idx="0"/>
          </p:cNvCxnSpPr>
          <p:nvPr/>
        </p:nvCxnSpPr>
        <p:spPr>
          <a:xfrm flipH="1" flipV="1">
            <a:off x="7340285" y="3487923"/>
            <a:ext cx="856705" cy="371375"/>
          </a:xfrm>
          <a:prstGeom prst="bentConnector4">
            <a:avLst>
              <a:gd name="adj1" fmla="val -16981"/>
              <a:gd name="adj2" fmla="val 1615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36">
            <a:extLst>
              <a:ext uri="{FF2B5EF4-FFF2-40B4-BE49-F238E27FC236}">
                <a16:creationId xmlns:a16="http://schemas.microsoft.com/office/drawing/2014/main" id="{E71989C8-B8B2-6E47-E52B-9E0A8C7CB743}"/>
              </a:ext>
            </a:extLst>
          </p:cNvPr>
          <p:cNvSpPr/>
          <p:nvPr/>
        </p:nvSpPr>
        <p:spPr>
          <a:xfrm>
            <a:off x="6606612" y="4646298"/>
            <a:ext cx="1487276" cy="491185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parent wakes up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41AEFFB-5B08-3648-6F91-53F648D00802}"/>
              </a:ext>
            </a:extLst>
          </p:cNvPr>
          <p:cNvCxnSpPr>
            <a:cxnSpLocks/>
            <a:stCxn id="106" idx="2"/>
            <a:endCxn id="122" idx="0"/>
          </p:cNvCxnSpPr>
          <p:nvPr/>
        </p:nvCxnSpPr>
        <p:spPr>
          <a:xfrm>
            <a:off x="7340285" y="4230673"/>
            <a:ext cx="9965" cy="41562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Flowchart: Decision 8">
            <a:extLst>
              <a:ext uri="{FF2B5EF4-FFF2-40B4-BE49-F238E27FC236}">
                <a16:creationId xmlns:a16="http://schemas.microsoft.com/office/drawing/2014/main" id="{C2C63896-921F-50EA-08B7-506C4EB59AC2}"/>
              </a:ext>
            </a:extLst>
          </p:cNvPr>
          <p:cNvSpPr/>
          <p:nvPr/>
        </p:nvSpPr>
        <p:spPr>
          <a:xfrm>
            <a:off x="4350502" y="4615268"/>
            <a:ext cx="1596912" cy="567054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parent completed?</a:t>
            </a:r>
          </a:p>
        </p:txBody>
      </p:sp>
      <p:sp>
        <p:nvSpPr>
          <p:cNvPr id="147" name="Rectangle: Rounded Corners 137">
            <a:extLst>
              <a:ext uri="{FF2B5EF4-FFF2-40B4-BE49-F238E27FC236}">
                <a16:creationId xmlns:a16="http://schemas.microsoft.com/office/drawing/2014/main" id="{8C3E59B5-6769-829C-8D5A-16D7CA393991}"/>
              </a:ext>
            </a:extLst>
          </p:cNvPr>
          <p:cNvSpPr/>
          <p:nvPr/>
        </p:nvSpPr>
        <p:spPr>
          <a:xfrm>
            <a:off x="2721086" y="4646297"/>
            <a:ext cx="1119166" cy="491185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parent terminates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D82BB2-6761-7900-F1BC-EAF354836BE2}"/>
              </a:ext>
            </a:extLst>
          </p:cNvPr>
          <p:cNvCxnSpPr>
            <a:cxnSpLocks/>
            <a:stCxn id="122" idx="1"/>
            <a:endCxn id="144" idx="3"/>
          </p:cNvCxnSpPr>
          <p:nvPr/>
        </p:nvCxnSpPr>
        <p:spPr>
          <a:xfrm flipH="1">
            <a:off x="5947414" y="4891891"/>
            <a:ext cx="659198" cy="69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1C53374-86FB-D6C9-5D89-629E35B26CC7}"/>
              </a:ext>
            </a:extLst>
          </p:cNvPr>
          <p:cNvCxnSpPr>
            <a:cxnSpLocks/>
            <a:stCxn id="144" idx="1"/>
            <a:endCxn id="147" idx="3"/>
          </p:cNvCxnSpPr>
          <p:nvPr/>
        </p:nvCxnSpPr>
        <p:spPr>
          <a:xfrm flipH="1" flipV="1">
            <a:off x="3840252" y="4891890"/>
            <a:ext cx="510250" cy="690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ABC8299-6972-7FEE-05CE-7596BD46B7AD}"/>
              </a:ext>
            </a:extLst>
          </p:cNvPr>
          <p:cNvCxnSpPr>
            <a:cxnSpLocks/>
            <a:stCxn id="144" idx="0"/>
            <a:endCxn id="144" idx="3"/>
          </p:cNvCxnSpPr>
          <p:nvPr/>
        </p:nvCxnSpPr>
        <p:spPr>
          <a:xfrm rot="16200000" flipH="1">
            <a:off x="5406422" y="4357803"/>
            <a:ext cx="283527" cy="798456"/>
          </a:xfrm>
          <a:prstGeom prst="bentConnector4">
            <a:avLst>
              <a:gd name="adj1" fmla="val -80627"/>
              <a:gd name="adj2" fmla="val 128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: Rounded Corners 221">
            <a:extLst>
              <a:ext uri="{FF2B5EF4-FFF2-40B4-BE49-F238E27FC236}">
                <a16:creationId xmlns:a16="http://schemas.microsoft.com/office/drawing/2014/main" id="{D848C3DD-6207-8CCD-82E6-0D27C4B15406}"/>
              </a:ext>
            </a:extLst>
          </p:cNvPr>
          <p:cNvSpPr/>
          <p:nvPr/>
        </p:nvSpPr>
        <p:spPr>
          <a:xfrm>
            <a:off x="4011435" y="4649660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70" name="Rectangle: Rounded Corners 215">
            <a:extLst>
              <a:ext uri="{FF2B5EF4-FFF2-40B4-BE49-F238E27FC236}">
                <a16:creationId xmlns:a16="http://schemas.microsoft.com/office/drawing/2014/main" id="{776CEE53-5D04-F5F4-706C-FB629091BB19}"/>
              </a:ext>
            </a:extLst>
          </p:cNvPr>
          <p:cNvSpPr/>
          <p:nvPr/>
        </p:nvSpPr>
        <p:spPr>
          <a:xfrm>
            <a:off x="5163012" y="4362646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74" name="Rectangle: Rounded Corners 221">
            <a:extLst>
              <a:ext uri="{FF2B5EF4-FFF2-40B4-BE49-F238E27FC236}">
                <a16:creationId xmlns:a16="http://schemas.microsoft.com/office/drawing/2014/main" id="{7ACA4B87-00FA-63A7-450D-174748BD43E4}"/>
              </a:ext>
            </a:extLst>
          </p:cNvPr>
          <p:cNvSpPr/>
          <p:nvPr/>
        </p:nvSpPr>
        <p:spPr>
          <a:xfrm>
            <a:off x="2006314" y="4615267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75" name="Rectangle: Rounded Corners 221">
            <a:extLst>
              <a:ext uri="{FF2B5EF4-FFF2-40B4-BE49-F238E27FC236}">
                <a16:creationId xmlns:a16="http://schemas.microsoft.com/office/drawing/2014/main" id="{157FA2FC-3A0C-1F6C-3367-D87ED527A2C2}"/>
              </a:ext>
            </a:extLst>
          </p:cNvPr>
          <p:cNvSpPr/>
          <p:nvPr/>
        </p:nvSpPr>
        <p:spPr>
          <a:xfrm>
            <a:off x="7230174" y="4297285"/>
            <a:ext cx="459647" cy="2591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321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254255"/>
            <a:ext cx="80057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Helper Function</a:t>
            </a:r>
          </a:p>
          <a:p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fork(): </a:t>
            </a: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child process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wait(): </a:t>
            </a: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 for process to complete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the process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parent process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execl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an external program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https://man7.org/linux/man-pages/dir_all_alphabetic.html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31FE2-2767-D630-1E24-22D966379B5A}"/>
              </a:ext>
            </a:extLst>
          </p:cNvPr>
          <p:cNvSpPr txBox="1"/>
          <p:nvPr/>
        </p:nvSpPr>
        <p:spPr>
          <a:xfrm>
            <a:off x="165559" y="1046602"/>
            <a:ext cx="8812882" cy="480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  <a:buSzPct val="75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you</a:t>
            </a:r>
          </a:p>
          <a:p>
            <a:pPr>
              <a:spcAft>
                <a:spcPts val="500"/>
              </a:spcAft>
              <a:buSzPct val="75000"/>
            </a:pP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assignment1.c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  <a:buSzPct val="75000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to you</a:t>
            </a:r>
          </a:p>
          <a:p>
            <a:pPr>
              <a:spcAft>
                <a:spcPts val="500"/>
              </a:spcAft>
              <a:buSzPct val="75000"/>
            </a:pP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external_program1.c</a:t>
            </a:r>
          </a:p>
          <a:p>
            <a:pPr>
              <a:spcAft>
                <a:spcPts val="500"/>
              </a:spcAft>
              <a:buSzPct val="75000"/>
            </a:pP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external_program2.c</a:t>
            </a:r>
          </a:p>
          <a:p>
            <a:pPr>
              <a:spcAft>
                <a:spcPts val="500"/>
              </a:spcAft>
              <a:buSzPct val="75000"/>
            </a:pP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  <a:buSzPct val="75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</a:p>
          <a:p>
            <a:pPr>
              <a:spcAft>
                <a:spcPts val="500"/>
              </a:spcAft>
            </a:pPr>
            <a:r>
              <a:rPr lang="en-CA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assignment1.c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assignment1.out</a:t>
            </a:r>
            <a:endParaRPr lang="en-CA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en-CA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external_program1.c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external_program1.out</a:t>
            </a:r>
            <a:endParaRPr lang="en-CA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en-CA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external_program2.c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external_program2.out</a:t>
            </a:r>
            <a:endParaRPr lang="en-CA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  <a:buSzPct val="75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>
              <a:spcAft>
                <a:spcPts val="500"/>
              </a:spcAft>
              <a:buSzPct val="75000"/>
            </a:pPr>
            <a:r>
              <a:rPr lang="en-CA" b="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./assignment1.out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b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“Sudipto"</a:t>
            </a:r>
            <a:r>
              <a:rPr lang="en-CA" b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./external_program1.out</a:t>
            </a:r>
            <a:r>
              <a:rPr lang="en-CA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./external_program2.out</a:t>
            </a:r>
            <a:endParaRPr lang="en-CA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76084-40A9-3559-7EEA-B0DEBB9ABB65}"/>
              </a:ext>
            </a:extLst>
          </p:cNvPr>
          <p:cNvSpPr txBox="1"/>
          <p:nvPr/>
        </p:nvSpPr>
        <p:spPr>
          <a:xfrm>
            <a:off x="131016" y="170976"/>
            <a:ext cx="875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rgbClr val="3B1B70"/>
                </a:solidFill>
                <a:latin typeface="Arial"/>
                <a:cs typeface="Arial Unicode MS"/>
              </a:rPr>
              <a:t>Executing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32808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405</Words>
  <Application>Microsoft Office PowerPoint</Application>
  <PresentationFormat>On-screen Show (4:3)</PresentationFormat>
  <Paragraphs>85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Anwar Haque</cp:lastModifiedBy>
  <cp:revision>32</cp:revision>
  <cp:lastPrinted>2012-01-12T15:01:17Z</cp:lastPrinted>
  <dcterms:created xsi:type="dcterms:W3CDTF">2011-12-23T15:22:14Z</dcterms:created>
  <dcterms:modified xsi:type="dcterms:W3CDTF">2023-09-14T06:27:59Z</dcterms:modified>
</cp:coreProperties>
</file>