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0"/>
    <p:restoredTop sz="94694"/>
  </p:normalViewPr>
  <p:slideViewPr>
    <p:cSldViewPr snapToGrid="0">
      <p:cViewPr>
        <p:scale>
          <a:sx n="100" d="100"/>
          <a:sy n="100" d="100"/>
        </p:scale>
        <p:origin x="13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6A142-6862-0514-D61E-E1A7E2E31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01A0D1-57F5-D045-342E-6766318B2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2CA774-8E71-2626-9501-5C1EF106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F30-5D7E-3E4D-AF79-F4F985A8310E}" type="datetimeFigureOut">
              <a:t>14/3/24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4A8273-9ED7-FADB-3287-E39B17BE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031101-251C-A159-9577-D46FE54F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A4FC-59CD-2D4B-AD30-1D5A1EB60536}" type="slidenum"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1742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3477D-3974-ECAF-21AB-984F8BD9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6E0FD8-0293-CB06-CBB6-ED4BB58A0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F6E56D-10BD-C104-04E5-19DB2EE7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F30-5D7E-3E4D-AF79-F4F985A8310E}" type="datetimeFigureOut">
              <a:t>14/3/24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4FF5EE-363D-F99F-9956-5D017BC8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274839-4104-74E4-CAA8-AF01FDC6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A4FC-59CD-2D4B-AD30-1D5A1EB60536}" type="slidenum"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1159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87842E-5DA8-6541-7633-E935A5317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D4E5AF-12F2-163F-7C19-DFEDCD58F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D70733-EA60-E45A-9CC9-135A8708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F30-5D7E-3E4D-AF79-F4F985A8310E}" type="datetimeFigureOut">
              <a:t>14/3/24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D0FA5D-3D2D-0F72-0E33-F2F9B08A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A16893-8BC8-6D77-5ACD-7934D5C5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A4FC-59CD-2D4B-AD30-1D5A1EB60536}" type="slidenum"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1407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BCD87-E2F6-8F6D-7B11-0F966D08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F5EFDD-A27D-3669-3ECF-5EAE0170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F83394-82C2-6611-3E13-C7AEACE7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F30-5D7E-3E4D-AF79-F4F985A8310E}" type="datetimeFigureOut">
              <a:t>14/3/24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094DEE-FF29-FB89-6F96-29C81C11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154C98-44AB-B9C4-A09D-66218D44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A4FC-59CD-2D4B-AD30-1D5A1EB60536}" type="slidenum"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6136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593F6-D10F-9D64-AE91-E6480197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17ABC1-A234-B0B2-8361-AD6D4EFD6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BF7B2C-EA68-D563-8DEF-EEE7931A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F30-5D7E-3E4D-AF79-F4F985A8310E}" type="datetimeFigureOut">
              <a:t>14/3/24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2A644B-5E67-28C6-DC2A-80FF55DA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4E8D1-D62D-51E6-69BF-3F398CF4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A4FC-59CD-2D4B-AD30-1D5A1EB60536}" type="slidenum"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9817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85FA7-CEAE-52A5-81B2-E26A88D1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F8C7E5-8331-FEAE-E1D8-2923C42F4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2FE51B-CF5A-B691-80B8-C1D46FCF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D030C6-ECFE-1C2C-DCDE-4C6EF301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F30-5D7E-3E4D-AF79-F4F985A8310E}" type="datetimeFigureOut">
              <a:t>14/3/24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5AACC6-70C3-AEDA-D218-11C37B2B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37D24D-0677-138F-8A2A-02F27DA8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A4FC-59CD-2D4B-AD30-1D5A1EB60536}" type="slidenum"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0586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97AC8-3E4B-1548-B6CB-F587CDC9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CCC812-472B-D02A-E001-58C74786F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EC20D2-46B6-CC3B-F82C-4399A8500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8469EA-972E-40F7-AFF6-9971BEA69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3F2280-0271-E96C-51C5-C19F8FCFD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4C56F49-5000-EAC3-2A3C-8DD8B693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F30-5D7E-3E4D-AF79-F4F985A8310E}" type="datetimeFigureOut">
              <a:t>14/3/24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90B969-F091-97C9-EDB4-CC674102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CF68DC-5B40-753A-4EF2-B2BEA3E9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A4FC-59CD-2D4B-AD30-1D5A1EB60536}" type="slidenum"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9040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A38CF-0393-A991-E980-D494C061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C4BDFB-B007-59B0-88B0-9C98D0B9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F30-5D7E-3E4D-AF79-F4F985A8310E}" type="datetimeFigureOut">
              <a:t>14/3/24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BE2DBB-3AB2-82A5-8E37-1F4F89AC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8976BC-3E73-2875-0530-D4A3A89C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A4FC-59CD-2D4B-AD30-1D5A1EB60536}" type="slidenum"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3634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4EEF3F-AF55-ACBC-90D3-1C06E2F8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F30-5D7E-3E4D-AF79-F4F985A8310E}" type="datetimeFigureOut">
              <a:t>14/3/24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49C567-DCDB-273D-2CB5-A298C4EA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8A8EC2-2DF6-6144-70B9-73DC58D7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A4FC-59CD-2D4B-AD30-1D5A1EB60536}" type="slidenum"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3842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44620-7952-1A4B-DA01-C1773757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A8A6A1-C7C9-2DA4-17FA-F29B318E1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A4107D-31E1-4F55-822D-21E582B21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A8A2C4-BD77-107A-9739-EF9C8653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F30-5D7E-3E4D-AF79-F4F985A8310E}" type="datetimeFigureOut">
              <a:t>14/3/24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B36963-7B18-070F-A147-E2B56B39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FA5138-FC2C-0970-481E-B34EA1C7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A4FC-59CD-2D4B-AD30-1D5A1EB60536}" type="slidenum"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8503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218EA-6645-B6A8-919C-2B2F6F5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3B39A2-2251-71C9-2397-83831B368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8AF2A5-0146-9027-1C9D-9F172D80D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4A33DC-49D7-7F59-8887-9CAF73AF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F30-5D7E-3E4D-AF79-F4F985A8310E}" type="datetimeFigureOut">
              <a:t>14/3/24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D0D127-D681-2C5D-F147-7A1BA02A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B8E409-F78C-1818-5BD4-3EAC836A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A4FC-59CD-2D4B-AD30-1D5A1EB60536}" type="slidenum"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9812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4F89D4-E16A-0929-D4E6-196C5609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429AD1-F3E7-9ECC-1318-3E864800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61A681-CA6D-BC32-9CAA-031B5D0F2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F92F30-5D7E-3E4D-AF79-F4F985A8310E}" type="datetimeFigureOut">
              <a:t>14/3/24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CA164-75A4-F6E7-BC5C-F648555A6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2877B8-CF8E-AA7B-FA4C-E34934D53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C0A4FC-59CD-2D4B-AD30-1D5A1EB60536}" type="slidenum"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0437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B8D362C-425F-121E-C7AF-F8329061AB21}"/>
              </a:ext>
            </a:extLst>
          </p:cNvPr>
          <p:cNvSpPr txBox="1"/>
          <p:nvPr/>
        </p:nvSpPr>
        <p:spPr>
          <a:xfrm>
            <a:off x="613329" y="525795"/>
            <a:ext cx="46880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5400" b="1">
                <a:latin typeface="Arial" panose="020B0604020202020204" pitchFamily="34" charset="0"/>
                <a:cs typeface="Arial" panose="020B0604020202020204" pitchFamily="34" charset="0"/>
              </a:rPr>
              <a:t>A B C D E F G H I J K L M N O P Q R S T U V W X Y Z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B1A462-CDFE-9D5A-BC46-9EEED4882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" r="480" b="707"/>
          <a:stretch/>
        </p:blipFill>
        <p:spPr>
          <a:xfrm>
            <a:off x="6248399" y="875393"/>
            <a:ext cx="5410201" cy="394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2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047FF6-298A-020F-98CC-8F7D8EB12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" t="1612" r="480" b="75700"/>
          <a:stretch/>
        </p:blipFill>
        <p:spPr>
          <a:xfrm>
            <a:off x="500745" y="601249"/>
            <a:ext cx="5410201" cy="9018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C1C4D25-FE26-5433-36A8-F1B358842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" t="26522" r="580" b="50790"/>
          <a:stretch/>
        </p:blipFill>
        <p:spPr>
          <a:xfrm>
            <a:off x="500745" y="1655523"/>
            <a:ext cx="5410201" cy="9018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34C9C4D-CACE-C4D6-51BC-C8D2A8AA7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" t="50155" r="580" b="27157"/>
          <a:stretch/>
        </p:blipFill>
        <p:spPr>
          <a:xfrm>
            <a:off x="500745" y="2709797"/>
            <a:ext cx="5410201" cy="9018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EB98FA-A88E-CC6F-D752-61CE9D669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" t="73788" r="580" b="3524"/>
          <a:stretch/>
        </p:blipFill>
        <p:spPr>
          <a:xfrm>
            <a:off x="500745" y="3760939"/>
            <a:ext cx="5410201" cy="9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9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047FF6-298A-020F-98CC-8F7D8EB12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82" t="1612" r="51392" b="75700"/>
          <a:stretch/>
        </p:blipFill>
        <p:spPr>
          <a:xfrm>
            <a:off x="2340429" y="413209"/>
            <a:ext cx="718457" cy="90187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48068EE-11C3-FF42-571C-1F556368C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80" t="1612" r="68693" b="75700"/>
          <a:stretch/>
        </p:blipFill>
        <p:spPr>
          <a:xfrm>
            <a:off x="1393372" y="413209"/>
            <a:ext cx="718458" cy="90187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CF3436D-883D-45BC-6F37-028CC88FB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82" t="1612" r="33692" b="75700"/>
          <a:stretch/>
        </p:blipFill>
        <p:spPr>
          <a:xfrm>
            <a:off x="3309257" y="413209"/>
            <a:ext cx="718457" cy="90187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1788FCD-165D-2ABF-7481-080E151CF17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/>
          <a:srcRect l="70549" t="1612" r="16267" b="75700"/>
          <a:stretch/>
        </p:blipFill>
        <p:spPr>
          <a:xfrm>
            <a:off x="4259766" y="413209"/>
            <a:ext cx="722599" cy="9029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9E0669B-9C76-B4AC-B4D5-B67DAE24A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" t="1612" r="86195" b="75700"/>
          <a:stretch/>
        </p:blipFill>
        <p:spPr>
          <a:xfrm>
            <a:off x="435429" y="413209"/>
            <a:ext cx="718458" cy="90187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1953984-1358-1CE9-E043-BD9AA125D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614" t="1612" r="254" b="75700"/>
          <a:stretch/>
        </p:blipFill>
        <p:spPr>
          <a:xfrm>
            <a:off x="5139221" y="413209"/>
            <a:ext cx="718807" cy="9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0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C1C4D25-FE26-5433-36A8-F1B358842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43" t="26522" r="69475" b="50790"/>
          <a:stretch/>
        </p:blipFill>
        <p:spPr>
          <a:xfrm>
            <a:off x="1418253" y="601249"/>
            <a:ext cx="721567" cy="90187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0CB2912-1092-1EB1-7E3C-D3955E2F5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6" t="26522" r="85272" b="50790"/>
          <a:stretch/>
        </p:blipFill>
        <p:spPr>
          <a:xfrm>
            <a:off x="553616" y="601249"/>
            <a:ext cx="721568" cy="90187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FAB1C57-8F11-901F-B8CF-4597C31C4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02" t="26522" r="57316" b="50790"/>
          <a:stretch/>
        </p:blipFill>
        <p:spPr>
          <a:xfrm>
            <a:off x="2083838" y="601249"/>
            <a:ext cx="721566" cy="90187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CAE5083-A0BF-1178-B36A-21A52A179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39" t="26522" r="46178" b="50790"/>
          <a:stretch/>
        </p:blipFill>
        <p:spPr>
          <a:xfrm>
            <a:off x="2693437" y="601249"/>
            <a:ext cx="721567" cy="9018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02A2F56-B2AF-FDE1-E2F4-078FC18285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57" t="26522" r="31860" b="50790"/>
          <a:stretch/>
        </p:blipFill>
        <p:spPr>
          <a:xfrm>
            <a:off x="3477207" y="601249"/>
            <a:ext cx="721569" cy="90187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756D40F-F47B-8797-6F9B-874F78C15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41" t="26522" r="16576" b="50790"/>
          <a:stretch/>
        </p:blipFill>
        <p:spPr>
          <a:xfrm>
            <a:off x="4366727" y="601249"/>
            <a:ext cx="721567" cy="90187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CE3D1B1-1F49-8426-D6DF-F443E4709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43" t="26522" r="1973" b="50790"/>
          <a:stretch/>
        </p:blipFill>
        <p:spPr>
          <a:xfrm>
            <a:off x="5934270" y="601249"/>
            <a:ext cx="721567" cy="9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4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34C9C4D-CACE-C4D6-51BC-C8D2A8AA7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38" t="50155" r="51179" b="27157"/>
          <a:stretch/>
        </p:blipFill>
        <p:spPr>
          <a:xfrm>
            <a:off x="2419739" y="594985"/>
            <a:ext cx="721567" cy="90187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D13F772-F8A5-EF5D-38BF-5312579A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6" t="50155" r="68112" b="27157"/>
          <a:stretch/>
        </p:blipFill>
        <p:spPr>
          <a:xfrm>
            <a:off x="1492898" y="594985"/>
            <a:ext cx="721567" cy="90187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2C3AA24-363A-124F-D383-514E71B19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" t="50155" r="86294" b="27157"/>
          <a:stretch/>
        </p:blipFill>
        <p:spPr>
          <a:xfrm>
            <a:off x="500743" y="594985"/>
            <a:ext cx="718457" cy="90187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FBB64DE-B4B8-6060-A696-9DFE5DE79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58" t="50155" r="34359" b="27157"/>
          <a:stretch/>
        </p:blipFill>
        <p:spPr>
          <a:xfrm>
            <a:off x="3340359" y="594985"/>
            <a:ext cx="721568" cy="9018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9C5FA89-46A0-F188-4555-91D2E3286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44" t="50155" r="16973" b="27157"/>
          <a:stretch/>
        </p:blipFill>
        <p:spPr>
          <a:xfrm>
            <a:off x="4292082" y="594985"/>
            <a:ext cx="721567" cy="90187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87711FE-F987-B819-CC45-79C20EAEC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04" t="50155" r="837" b="27157"/>
          <a:stretch/>
        </p:blipFill>
        <p:spPr>
          <a:xfrm>
            <a:off x="5231363" y="594985"/>
            <a:ext cx="665584" cy="9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7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DEB98FA-A88E-CC6F-D752-61CE9D669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93" t="73788" r="43224" b="3524"/>
          <a:stretch/>
        </p:blipFill>
        <p:spPr>
          <a:xfrm>
            <a:off x="2855167" y="1555078"/>
            <a:ext cx="721568" cy="90187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651258A-010F-1DF6-7318-94440CAD0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40" t="73788" r="59134" b="3524"/>
          <a:stretch/>
        </p:blipFill>
        <p:spPr>
          <a:xfrm>
            <a:off x="1987421" y="1555078"/>
            <a:ext cx="718458" cy="90187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26AA1B2-CD4D-F1F3-F814-2F2D95317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07" t="73788" r="73168" b="3524"/>
          <a:stretch/>
        </p:blipFill>
        <p:spPr>
          <a:xfrm>
            <a:off x="1219200" y="1555078"/>
            <a:ext cx="718458" cy="90187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40C7E53-3F23-07D5-D76B-6DE6C0EB0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" t="73788" r="86294" b="3524"/>
          <a:stretch/>
        </p:blipFill>
        <p:spPr>
          <a:xfrm>
            <a:off x="500742" y="1555078"/>
            <a:ext cx="718458" cy="9018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9ED156A-E41C-32DD-031C-3BA21C830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76" t="73788" r="27541" b="3524"/>
          <a:stretch/>
        </p:blipFill>
        <p:spPr>
          <a:xfrm>
            <a:off x="3713584" y="1555078"/>
            <a:ext cx="721567" cy="90187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8740AC8-B849-98A8-99E0-0464CA579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68" t="73788" r="13450" b="3524"/>
          <a:stretch/>
        </p:blipFill>
        <p:spPr>
          <a:xfrm>
            <a:off x="4484915" y="1555078"/>
            <a:ext cx="721567" cy="90187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0B6D43A-CD50-F6C2-F2FA-5EE018AE0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37" t="73788" r="580" b="3524"/>
          <a:stretch/>
        </p:blipFill>
        <p:spPr>
          <a:xfrm>
            <a:off x="5189376" y="1555078"/>
            <a:ext cx="721567" cy="9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7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1469C90-05BB-7BB0-6AFB-6867F8CD3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2794000"/>
            <a:ext cx="1016000" cy="127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C7A2794-0927-3EF3-CD1C-C8C73377C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0" y="2802759"/>
            <a:ext cx="1016000" cy="12612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94696BD-B83B-2B3E-3BB1-1EBB6D803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250" y="381000"/>
            <a:ext cx="723900" cy="9144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710FE76-5C69-1426-19A3-A628DBB74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750" y="381000"/>
            <a:ext cx="1016000" cy="12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22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26</Words>
  <Application>Microsoft Macintosh PowerPoint</Application>
  <PresentationFormat>Panorámica</PresentationFormat>
  <Paragraphs>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Omar Arias</dc:creator>
  <cp:lastModifiedBy>Omar Arias</cp:lastModifiedBy>
  <cp:revision>3</cp:revision>
  <dcterms:created xsi:type="dcterms:W3CDTF">2024-03-14T09:14:03Z</dcterms:created>
  <dcterms:modified xsi:type="dcterms:W3CDTF">2024-03-14T21:26:37Z</dcterms:modified>
</cp:coreProperties>
</file>