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A905C-B74F-4400-99D1-B21859AB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1755E-3D24-4A04-B0DE-FDE24841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3CD84-6D04-4A9D-B938-5A67D2AB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46287-5ADD-485B-B591-23BB2C31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799BF-C7E1-467A-9A58-627D8A27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8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009F0-4A16-47A4-85FC-89D977A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EED197-418F-495E-9506-AD474036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11F3E-AAA8-460F-99A7-14897918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7F5E6-D9A4-48E1-A6B7-C82791D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51BF3-7811-4C8F-A17D-0A0A0AE2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12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95FCBF-EB92-463B-9C0B-1E937A12C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2FBF3-FC02-4EE8-97F1-2F2A54593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DF79F-1A0E-4F77-935B-BB60B708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02D9A-23F9-49FF-9B72-6578A5C9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62236-C740-4575-B778-6CE3EA28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5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8DBEC-57EA-4873-AFA5-2070624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593E0-D07B-44CC-89B8-C1380FDC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D0E84-2047-44FE-AEDA-42DF92F4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03D64-3B05-44BE-A2E5-0770464A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6488-EBFF-4A19-8E69-CA9A495C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99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8FD63-4807-4171-816C-6EE398A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567D94-0745-48D2-8775-8805E58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78826-4EF7-4E3E-A588-9F25788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55EBF-528F-4646-AD13-594EDBCD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5168D-444F-4F89-8C04-06A496F7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85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1BE25-A8E1-43C6-A405-8192149D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A295B-0949-48C2-A21C-818755E39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C7EDB5-3C16-4C76-A526-1E8FF4DD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57508-F445-4565-BF86-8C8FDDD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C9172-75AB-426D-BE33-473C40A6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FE7CCF-455A-455D-84A1-1BFCB420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59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0900A-7877-45DF-AC2F-6AD33FE7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FDACC7-FDFE-445B-8EA5-97A1F5198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E9BF6F-B7A2-48AF-840A-142F9796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295DC-D7BE-476E-9CDF-E8833627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D1E400-2212-4064-A3F7-E5CA036E3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6C6BB-2B3B-46F5-A80F-33D7BEEB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8C4ACA-EF42-482A-A68B-E9860EA1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E6E549-0DC6-42DE-A3FF-1A42D535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27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29AD-6442-495B-B600-1FD2E0E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268EB3-E757-43C8-B71B-AD0956B7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EC24B-F08C-44A3-8CD3-2258F7C3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911A3F-C757-47E6-A8BE-1553CB0D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64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E8A4B3-2CAE-4D0C-8E4E-3333D1E8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C39A6B-B039-4401-AFEE-0CDBF94D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318284-4B12-4191-9052-8E1F22E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98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DEB8C-0FEE-4BED-900C-581C63A6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06D13-6BDE-4F70-9283-F24D1391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1F33A-B9BB-4E86-8C15-3689E258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9310D7-D3C2-4738-85E0-0DA71136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5B3E0-E8E1-4AA9-9715-B88F3D95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DB875-1D39-4937-9829-AB785BF4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60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00E8-690F-4AFF-A23A-1DA22582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C65327-567D-45D8-92CA-612392A7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F4820B-7F21-4A30-80CC-99C8BCF28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395BF-CDCF-4174-ADDC-C54AD72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5FAFA4-6868-4283-9FD4-E6CBF82A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103AFA-AFF1-4D02-A9EE-A77F4B98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5638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52F456-BC3F-4138-AACD-AA81DAC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35C4F-063D-49DC-9B1A-FC81E01A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68AB9-FAFA-4058-A2CD-95B43BC51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1F9C-E9B8-402D-B8E4-A5052349787B}" type="datetimeFigureOut">
              <a:rPr lang="es-VE" smtClean="0"/>
              <a:t>14/10/2021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60A08B-94CC-4D43-AA72-7917D685C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4D4B5-0394-48A9-8A64-24651A6B4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2BF2-005B-4393-878F-F04938EFED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77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9AE1CB-51ED-4E6A-887C-62BBCD956389}"/>
              </a:ext>
            </a:extLst>
          </p:cNvPr>
          <p:cNvSpPr txBox="1"/>
          <p:nvPr/>
        </p:nvSpPr>
        <p:spPr>
          <a:xfrm>
            <a:off x="183046" y="132468"/>
            <a:ext cx="2057675" cy="4893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s-VE" sz="1200" dirty="0" err="1"/>
              <a:t>DatosPersonales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Cedula(</a:t>
            </a:r>
            <a:r>
              <a:rPr lang="es-VE" sz="1200" dirty="0" err="1"/>
              <a:t>c.p</a:t>
            </a:r>
            <a:r>
              <a:rPr lang="es-V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Nombres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Apellidos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TipoSangre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FechaNac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PaisNac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????</a:t>
            </a:r>
            <a:r>
              <a:rPr lang="es-VE" sz="1200" dirty="0" err="1"/>
              <a:t>paisderesidencia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Etnia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EstadCivil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TelCasa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TelCel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CorreoElectronico</a:t>
            </a:r>
            <a:endParaRPr lang="es-VE" sz="1200" dirty="0"/>
          </a:p>
          <a:p>
            <a:r>
              <a:rPr lang="es-VE" sz="1200" dirty="0"/>
              <a:t>Dirección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Municipio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Tipo  de cuenta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N°</a:t>
            </a:r>
            <a:r>
              <a:rPr lang="es-VE" sz="1200" dirty="0"/>
              <a:t> de cuenta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Talla de camisa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Talla de pantalón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Talla de zapato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B40027-5726-465C-BD09-8006D95D2559}"/>
              </a:ext>
            </a:extLst>
          </p:cNvPr>
          <p:cNvSpPr txBox="1"/>
          <p:nvPr/>
        </p:nvSpPr>
        <p:spPr>
          <a:xfrm>
            <a:off x="7998424" y="132468"/>
            <a:ext cx="2158923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 err="1"/>
              <a:t>DatosInsitucionales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Cod </a:t>
            </a:r>
            <a:r>
              <a:rPr lang="es-VE" sz="1200" dirty="0" err="1"/>
              <a:t>c.p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Cedula(</a:t>
            </a:r>
            <a:r>
              <a:rPr lang="es-VE" sz="1200" dirty="0" err="1"/>
              <a:t>c.f</a:t>
            </a:r>
            <a:r>
              <a:rPr lang="es-V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FechadeIngreso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CodigoCarnet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CursosRealizados</a:t>
            </a:r>
            <a:r>
              <a:rPr lang="es-VE" sz="1200" dirty="0"/>
              <a:t>&gt;</a:t>
            </a:r>
            <a:r>
              <a:rPr lang="es-VE" sz="1200" dirty="0" err="1"/>
              <a:t>check</a:t>
            </a:r>
            <a:r>
              <a:rPr lang="es-VE" sz="1200" dirty="0"/>
              <a:t>&gt;fecha</a:t>
            </a:r>
          </a:p>
          <a:p>
            <a:r>
              <a:rPr lang="es-VE" sz="1200" dirty="0"/>
              <a:t>     &gt;lugar&gt;status</a:t>
            </a:r>
          </a:p>
          <a:p>
            <a:r>
              <a:rPr lang="es-VE" sz="1200" dirty="0"/>
              <a:t>     &gt;</a:t>
            </a:r>
            <a:r>
              <a:rPr lang="es-VE" sz="1200" dirty="0" err="1"/>
              <a:t>tiempoactivo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Ungido&gt;fecha&gt;  lugar&gt;</a:t>
            </a:r>
            <a:r>
              <a:rPr lang="es-VE" sz="1200" dirty="0" err="1"/>
              <a:t>quienunge</a:t>
            </a:r>
            <a:r>
              <a:rPr lang="es-VE" sz="1200" dirty="0"/>
              <a:t>&gt;activo/inactivo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ObsInst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0D4F91-14DE-4E9F-BB8D-2B2BB9AB8725}"/>
              </a:ext>
            </a:extLst>
          </p:cNvPr>
          <p:cNvSpPr txBox="1"/>
          <p:nvPr/>
        </p:nvSpPr>
        <p:spPr>
          <a:xfrm>
            <a:off x="2517751" y="132468"/>
            <a:ext cx="1478290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err="1"/>
              <a:t>DatosAcademicos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Cod </a:t>
            </a:r>
            <a:r>
              <a:rPr lang="es-VE" sz="1200" dirty="0" err="1"/>
              <a:t>c.p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NivelInstruccion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Especialidad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Idiomas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Cursos/Talleres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Habilidades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B4BC6C-271A-445D-84F6-1BD785F74609}"/>
              </a:ext>
            </a:extLst>
          </p:cNvPr>
          <p:cNvSpPr txBox="1"/>
          <p:nvPr/>
        </p:nvSpPr>
        <p:spPr>
          <a:xfrm>
            <a:off x="2488745" y="3613665"/>
            <a:ext cx="1473032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err="1"/>
              <a:t>DatosSocioEco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Cod </a:t>
            </a:r>
            <a:r>
              <a:rPr lang="es-VE" sz="1200" dirty="0" err="1"/>
              <a:t>c.p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Cedula(</a:t>
            </a:r>
            <a:r>
              <a:rPr lang="es-VE" sz="1200" dirty="0" err="1"/>
              <a:t>c.f</a:t>
            </a:r>
            <a:r>
              <a:rPr lang="es-V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Trab</a:t>
            </a:r>
            <a:r>
              <a:rPr lang="es-VE" sz="1200" dirty="0"/>
              <a:t>/</a:t>
            </a:r>
            <a:r>
              <a:rPr lang="es-VE" sz="1200" dirty="0" err="1"/>
              <a:t>Ocup</a:t>
            </a:r>
            <a:r>
              <a:rPr lang="es-VE" sz="1200" dirty="0"/>
              <a:t> </a:t>
            </a:r>
            <a:r>
              <a:rPr lang="es-VE" sz="1200" dirty="0" err="1"/>
              <a:t>act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HabilidadEco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PersDepend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IngresoMensual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PoseeVehiculo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Vivienda&gt;status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ObsSocioEco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6E88B2-42CD-4569-ABAC-6E08923138EE}"/>
              </a:ext>
            </a:extLst>
          </p:cNvPr>
          <p:cNvSpPr txBox="1"/>
          <p:nvPr/>
        </p:nvSpPr>
        <p:spPr>
          <a:xfrm>
            <a:off x="4893711" y="132468"/>
            <a:ext cx="1794146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err="1"/>
              <a:t>DatosMisionales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Cod </a:t>
            </a:r>
            <a:r>
              <a:rPr lang="es-VE" sz="1200" dirty="0" err="1"/>
              <a:t>c.p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Cedula(</a:t>
            </a:r>
            <a:r>
              <a:rPr lang="es-VE" sz="1200" dirty="0" err="1"/>
              <a:t>c.f</a:t>
            </a:r>
            <a:r>
              <a:rPr lang="es-V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Diocesis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TipoMision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Cargo&gt;</a:t>
            </a:r>
            <a:r>
              <a:rPr lang="es-VE" sz="1200" dirty="0" err="1"/>
              <a:t>selectmultiple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FechaAsignacion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HistorialMisional</a:t>
            </a:r>
            <a:r>
              <a:rPr lang="es-VE" sz="1200" dirty="0"/>
              <a:t>&gt;</a:t>
            </a:r>
          </a:p>
          <a:p>
            <a:r>
              <a:rPr lang="es-VE" sz="1200" dirty="0"/>
              <a:t>      </a:t>
            </a:r>
            <a:r>
              <a:rPr lang="es-VE" sz="1200" dirty="0" err="1"/>
              <a:t>diocesis</a:t>
            </a:r>
            <a:r>
              <a:rPr lang="es-VE" sz="1200" dirty="0"/>
              <a:t>&gt;cargo&gt;</a:t>
            </a:r>
            <a:r>
              <a:rPr lang="es-VE" sz="1200" dirty="0" err="1"/>
              <a:t>obs</a:t>
            </a:r>
            <a:endParaRPr lang="es-VE" sz="1200" dirty="0"/>
          </a:p>
          <a:p>
            <a:endParaRPr lang="es-V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DDE305-2818-4BA0-ACD9-8C71579DE51C}"/>
              </a:ext>
            </a:extLst>
          </p:cNvPr>
          <p:cNvSpPr txBox="1"/>
          <p:nvPr/>
        </p:nvSpPr>
        <p:spPr>
          <a:xfrm>
            <a:off x="7998424" y="3429000"/>
            <a:ext cx="15228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 err="1"/>
              <a:t>DatosMedicos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Cdg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Tipo(enfermedad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D91502-9194-4D81-B278-2388669F0482}"/>
              </a:ext>
            </a:extLst>
          </p:cNvPr>
          <p:cNvSpPr txBox="1"/>
          <p:nvPr/>
        </p:nvSpPr>
        <p:spPr>
          <a:xfrm>
            <a:off x="183046" y="5299962"/>
            <a:ext cx="1613583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err="1"/>
              <a:t>PuenteDatosMedicos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DatosMedicos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C.F  </a:t>
            </a:r>
            <a:r>
              <a:rPr lang="es-VE" sz="1200" dirty="0" err="1"/>
              <a:t>c.i</a:t>
            </a:r>
            <a:r>
              <a:rPr lang="es-VE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Cdg.datosmedicos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Check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Obs</a:t>
            </a:r>
            <a:endParaRPr lang="es-V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47ACE2-7444-4AA5-A49B-3EEB50BCBA5C}"/>
              </a:ext>
            </a:extLst>
          </p:cNvPr>
          <p:cNvSpPr txBox="1"/>
          <p:nvPr/>
        </p:nvSpPr>
        <p:spPr>
          <a:xfrm>
            <a:off x="4893711" y="2330438"/>
            <a:ext cx="2350027" cy="3600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 err="1"/>
              <a:t>DatosRepresentado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Cdg</a:t>
            </a:r>
            <a:r>
              <a:rPr lang="es-VE" sz="1200" dirty="0"/>
              <a:t>  </a:t>
            </a:r>
            <a:r>
              <a:rPr lang="es-VE" sz="1200" dirty="0" err="1"/>
              <a:t>c.p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Representante </a:t>
            </a:r>
            <a:r>
              <a:rPr lang="es-VE" sz="1200" dirty="0" err="1"/>
              <a:t>c.f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Nombres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Apellidos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FechaNacimiento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NivelInstrucion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Tallas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Residencia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Bautizo&gt;Fecha&gt;Lugar</a:t>
            </a:r>
          </a:p>
          <a:p>
            <a:r>
              <a:rPr lang="es-VE" sz="1200" dirty="0"/>
              <a:t>     &gt;Padrinos&gt;Obispo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RitualNeofito</a:t>
            </a:r>
            <a:r>
              <a:rPr lang="es-VE" sz="1200" dirty="0"/>
              <a:t>&gt;Fecha&gt;</a:t>
            </a:r>
          </a:p>
          <a:p>
            <a:r>
              <a:rPr lang="es-VE" sz="1200" dirty="0"/>
              <a:t>     Lugar&gt;Padrino</a:t>
            </a:r>
          </a:p>
          <a:p>
            <a:r>
              <a:rPr lang="es-VE" sz="1200" dirty="0"/>
              <a:t>     &gt;Sacerdote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DatosMedicos</a:t>
            </a:r>
            <a:r>
              <a:rPr lang="es-VE" sz="1200" dirty="0"/>
              <a:t> </a:t>
            </a:r>
            <a:r>
              <a:rPr lang="es-VE" sz="1200" dirty="0" err="1"/>
              <a:t>c.f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FEFDB4-6CEB-44D2-B858-BB8D468F6920}"/>
              </a:ext>
            </a:extLst>
          </p:cNvPr>
          <p:cNvSpPr txBox="1"/>
          <p:nvPr/>
        </p:nvSpPr>
        <p:spPr>
          <a:xfrm>
            <a:off x="2517751" y="1794461"/>
            <a:ext cx="193061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/>
              <a:t>Familia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Cod </a:t>
            </a:r>
            <a:r>
              <a:rPr lang="es-VE" sz="1200" dirty="0" err="1"/>
              <a:t>c.p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 padre(</a:t>
            </a:r>
            <a:r>
              <a:rPr lang="es-VE" sz="1200" dirty="0" err="1"/>
              <a:t>c.f</a:t>
            </a:r>
            <a:r>
              <a:rPr lang="es-V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Cedula madre (</a:t>
            </a:r>
            <a:r>
              <a:rPr lang="es-VE" sz="1200" dirty="0" err="1"/>
              <a:t>c.f</a:t>
            </a:r>
            <a:r>
              <a:rPr lang="es-V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Cdg</a:t>
            </a:r>
            <a:r>
              <a:rPr lang="es-VE" sz="1200" dirty="0"/>
              <a:t>  </a:t>
            </a:r>
            <a:r>
              <a:rPr lang="es-VE" sz="1200" dirty="0" err="1"/>
              <a:t>c.f</a:t>
            </a:r>
            <a:r>
              <a:rPr lang="es-VE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  <a:p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135570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B01904-5457-4FC9-9FCA-488A57385162}"/>
              </a:ext>
            </a:extLst>
          </p:cNvPr>
          <p:cNvSpPr txBox="1"/>
          <p:nvPr/>
        </p:nvSpPr>
        <p:spPr>
          <a:xfrm>
            <a:off x="515625" y="283130"/>
            <a:ext cx="2215158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err="1"/>
              <a:t>DatosMedicos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Fracturas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Traumatismo(accidentes)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AntecedentesQuirurgicos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Alergias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Convulsiones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UsaLentes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EnfermedadEspecifica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PoseeTratamientos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Vacontrolanual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ObsMedica</a:t>
            </a:r>
            <a:endParaRPr lang="es-VE" sz="1200" dirty="0"/>
          </a:p>
          <a:p>
            <a:r>
              <a:rPr lang="es-VE" sz="1200" dirty="0"/>
              <a:t>Enfermedades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De la sangre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Genetica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Dermatologicas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Visual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Orl</a:t>
            </a:r>
            <a:r>
              <a:rPr lang="es-VE" sz="1200" dirty="0"/>
              <a:t>(otorrinolaringólogas)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Respiratoria/pulmonar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Cardiovascular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Genitourinaria(venéreas)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Hepaticas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Gastrointestinal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Urologicas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Linfaticas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Neurológicas(nerviosas)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Odontologicas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Endocrinologicas</a:t>
            </a:r>
            <a:r>
              <a:rPr lang="es-VE" sz="1200" dirty="0"/>
              <a:t>(glándulas)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Metabolica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Ginecologicas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Oseas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Infecciosas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 err="1"/>
              <a:t>Bacteriologicas</a:t>
            </a: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/>
              <a:t>Parasitarias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A55682-B3AB-4BD8-8FF7-9B897BC497AF}"/>
              </a:ext>
            </a:extLst>
          </p:cNvPr>
          <p:cNvSpPr txBox="1"/>
          <p:nvPr/>
        </p:nvSpPr>
        <p:spPr>
          <a:xfrm>
            <a:off x="4102217" y="478173"/>
            <a:ext cx="20510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err="1"/>
              <a:t>DatosRepresentado</a:t>
            </a:r>
            <a:endParaRPr lang="es-V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 err="1"/>
              <a:t>Cdg</a:t>
            </a:r>
            <a:r>
              <a:rPr lang="es-VE" sz="1400" dirty="0"/>
              <a:t>  </a:t>
            </a:r>
            <a:r>
              <a:rPr lang="es-VE" sz="1400" dirty="0" err="1"/>
              <a:t>c.p</a:t>
            </a:r>
            <a:endParaRPr lang="es-V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Cedula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Representante </a:t>
            </a:r>
            <a:r>
              <a:rPr lang="es-VE" sz="1400" dirty="0" err="1"/>
              <a:t>c.f</a:t>
            </a:r>
            <a:endParaRPr lang="es-V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Nombres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Apellidos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 err="1"/>
              <a:t>FechaNacimiento</a:t>
            </a:r>
            <a:endParaRPr lang="es-V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 err="1"/>
              <a:t>NivelInstrucion</a:t>
            </a:r>
            <a:endParaRPr lang="es-V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Tallas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Residencia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/>
              <a:t>Bautizo&gt;Fecha&gt;Lugar</a:t>
            </a:r>
          </a:p>
          <a:p>
            <a:r>
              <a:rPr lang="es-VE" sz="1400" dirty="0"/>
              <a:t>     &gt;Padrinos&gt;Obispo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 err="1"/>
              <a:t>RitualNeofito</a:t>
            </a:r>
            <a:r>
              <a:rPr lang="es-VE" sz="1400" dirty="0"/>
              <a:t>&gt;Fecha&gt;</a:t>
            </a:r>
          </a:p>
          <a:p>
            <a:r>
              <a:rPr lang="es-VE" sz="1400" dirty="0"/>
              <a:t>     Lugar&gt;Padrino</a:t>
            </a:r>
          </a:p>
          <a:p>
            <a:r>
              <a:rPr lang="es-VE" sz="1400" dirty="0"/>
              <a:t>     &gt;Sacerdote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400" dirty="0" err="1"/>
              <a:t>DatosMedicos</a:t>
            </a:r>
            <a:r>
              <a:rPr lang="es-VE" sz="1400" dirty="0"/>
              <a:t> </a:t>
            </a:r>
            <a:r>
              <a:rPr lang="es-VE" sz="1400" dirty="0" err="1"/>
              <a:t>c.f</a:t>
            </a:r>
            <a:endParaRPr lang="es-V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4151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A4AC9-B3B3-413A-9852-603C43F9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53" y="2051163"/>
            <a:ext cx="1807302" cy="373783"/>
          </a:xfrm>
        </p:spPr>
        <p:txBody>
          <a:bodyPr>
            <a:noAutofit/>
          </a:bodyPr>
          <a:lstStyle/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Personales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DEDCBA-818A-43A6-97D9-742451DB4BC1}"/>
              </a:ext>
            </a:extLst>
          </p:cNvPr>
          <p:cNvSpPr txBox="1">
            <a:spLocks/>
          </p:cNvSpPr>
          <p:nvPr/>
        </p:nvSpPr>
        <p:spPr>
          <a:xfrm>
            <a:off x="4528924" y="216925"/>
            <a:ext cx="3134152" cy="373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 Institucionales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EAB27B-7520-4120-A7B2-55F07404A974}"/>
              </a:ext>
            </a:extLst>
          </p:cNvPr>
          <p:cNvSpPr/>
          <p:nvPr/>
        </p:nvSpPr>
        <p:spPr>
          <a:xfrm>
            <a:off x="9041027" y="2341799"/>
            <a:ext cx="2719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VE" sz="2400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academicos</a:t>
            </a:r>
            <a:endParaRPr lang="es-VE" sz="2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B6F686-1976-47E6-A421-1A2FF76C0A83}"/>
              </a:ext>
            </a:extLst>
          </p:cNvPr>
          <p:cNvSpPr/>
          <p:nvPr/>
        </p:nvSpPr>
        <p:spPr>
          <a:xfrm>
            <a:off x="8113246" y="1589498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 Socio-</a:t>
            </a:r>
            <a:r>
              <a:rPr lang="es-VE" sz="2400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economicos</a:t>
            </a:r>
            <a:endParaRPr lang="es-VE" sz="2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EB43B7-7068-4FD2-BA08-7B26C319AE37}"/>
              </a:ext>
            </a:extLst>
          </p:cNvPr>
          <p:cNvSpPr/>
          <p:nvPr/>
        </p:nvSpPr>
        <p:spPr>
          <a:xfrm>
            <a:off x="3548594" y="5221094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 Misionales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DE1810-5086-4B84-8B3C-CC7D0A266B6F}"/>
              </a:ext>
            </a:extLst>
          </p:cNvPr>
          <p:cNvSpPr/>
          <p:nvPr/>
        </p:nvSpPr>
        <p:spPr>
          <a:xfrm>
            <a:off x="1025512" y="387202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 médicos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BD360B-61D0-4245-B986-2D1CA68C95CD}"/>
              </a:ext>
            </a:extLst>
          </p:cNvPr>
          <p:cNvSpPr/>
          <p:nvPr/>
        </p:nvSpPr>
        <p:spPr>
          <a:xfrm>
            <a:off x="452440" y="117524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Puente  Datos Médicos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FD1713D-4D5F-414F-8D1B-E08B75B92E64}"/>
              </a:ext>
            </a:extLst>
          </p:cNvPr>
          <p:cNvSpPr txBox="1">
            <a:spLocks/>
          </p:cNvSpPr>
          <p:nvPr/>
        </p:nvSpPr>
        <p:spPr>
          <a:xfrm>
            <a:off x="3660603" y="4138816"/>
            <a:ext cx="2315005" cy="373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Representados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B6E2E94-8C9D-4F13-A32D-1705B872C1F2}"/>
              </a:ext>
            </a:extLst>
          </p:cNvPr>
          <p:cNvSpPr txBox="1">
            <a:spLocks/>
          </p:cNvSpPr>
          <p:nvPr/>
        </p:nvSpPr>
        <p:spPr>
          <a:xfrm>
            <a:off x="4177862" y="3242108"/>
            <a:ext cx="2056683" cy="373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Familia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DE7259-2837-4072-B716-384A0C130AA5}"/>
              </a:ext>
            </a:extLst>
          </p:cNvPr>
          <p:cNvCxnSpPr>
            <a:cxnSpLocks/>
            <a:stCxn id="2" idx="3"/>
            <a:endCxn id="2" idx="3"/>
          </p:cNvCxnSpPr>
          <p:nvPr/>
        </p:nvCxnSpPr>
        <p:spPr>
          <a:xfrm>
            <a:off x="5652655" y="22380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DC670AA-57BE-43F7-9795-B9988150852E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847333" y="1149492"/>
            <a:ext cx="1651486" cy="1518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9A883B9-7F43-40E3-A1D6-70EE3BC304C5}"/>
              </a:ext>
            </a:extLst>
          </p:cNvPr>
          <p:cNvCxnSpPr>
            <a:stCxn id="2" idx="1"/>
            <a:endCxn id="11" idx="2"/>
          </p:cNvCxnSpPr>
          <p:nvPr/>
        </p:nvCxnSpPr>
        <p:spPr>
          <a:xfrm rot="10800000">
            <a:off x="2136555" y="1636907"/>
            <a:ext cx="1708798" cy="601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21F4E7E-04E0-451B-B7B7-4C414FB1CA60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136554" y="848867"/>
            <a:ext cx="1" cy="3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98DAE233-90D8-42CA-BB70-7265BF088628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5652655" y="1820331"/>
            <a:ext cx="2460591" cy="4177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B6B54A59-9ADC-45C4-ABB8-AF50B22242B1}"/>
              </a:ext>
            </a:extLst>
          </p:cNvPr>
          <p:cNvCxnSpPr>
            <a:stCxn id="2" idx="2"/>
            <a:endCxn id="6" idx="1"/>
          </p:cNvCxnSpPr>
          <p:nvPr/>
        </p:nvCxnSpPr>
        <p:spPr>
          <a:xfrm rot="16200000" flipH="1">
            <a:off x="6821172" y="352777"/>
            <a:ext cx="147686" cy="42920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EFA1A2F-938F-4401-8676-87F480CA5BAE}"/>
              </a:ext>
            </a:extLst>
          </p:cNvPr>
          <p:cNvCxnSpPr>
            <a:stCxn id="2" idx="2"/>
          </p:cNvCxnSpPr>
          <p:nvPr/>
        </p:nvCxnSpPr>
        <p:spPr>
          <a:xfrm flipH="1">
            <a:off x="4749003" y="2424946"/>
            <a:ext cx="1" cy="88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AB5011C6-F2AC-4B18-8920-DBDC4A8664F4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V="1">
            <a:off x="3660604" y="3429000"/>
            <a:ext cx="517259" cy="896708"/>
          </a:xfrm>
          <a:prstGeom prst="bentConnector3">
            <a:avLst>
              <a:gd name="adj1" fmla="val 144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1A7813B-7272-4DCD-B210-24D2616EA582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4814325" y="4512599"/>
            <a:ext cx="3781" cy="70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340</Words>
  <Application>Microsoft Office PowerPoint</Application>
  <PresentationFormat>Panorámica</PresentationFormat>
  <Paragraphs>159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Personales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Cardenas Garcia</dc:creator>
  <cp:lastModifiedBy>Roberto Coronel</cp:lastModifiedBy>
  <cp:revision>41</cp:revision>
  <dcterms:created xsi:type="dcterms:W3CDTF">2019-08-26T18:50:18Z</dcterms:created>
  <dcterms:modified xsi:type="dcterms:W3CDTF">2021-10-15T05:15:31Z</dcterms:modified>
</cp:coreProperties>
</file>