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9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40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21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5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5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5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7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76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5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22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0030-5689-4404-843B-0ACD12718399}" type="datetimeFigureOut">
              <a:rPr lang="es-ES" smtClean="0"/>
              <a:t>04/10/2016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7EFB-63F9-4969-A550-8491E9C65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43808" y="655653"/>
            <a:ext cx="4597523" cy="2400672"/>
          </a:xfrm>
          <a:gradFill>
            <a:gsLst>
              <a:gs pos="100000">
                <a:schemeClr val="bg2"/>
              </a:gs>
              <a:gs pos="0">
                <a:schemeClr val="bg1"/>
              </a:gs>
              <a:gs pos="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2843808" y="362696"/>
            <a:ext cx="4591688" cy="288032"/>
          </a:xfrm>
          <a:prstGeom prst="round2Same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Pentágono"/>
          <p:cNvSpPr/>
          <p:nvPr/>
        </p:nvSpPr>
        <p:spPr>
          <a:xfrm rot="5400000">
            <a:off x="6120172" y="-537404"/>
            <a:ext cx="216023" cy="2016224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dondear rectángulo de esquina del mismo lado"/>
          <p:cNvSpPr/>
          <p:nvPr/>
        </p:nvSpPr>
        <p:spPr>
          <a:xfrm rot="10800000">
            <a:off x="2847368" y="3068960"/>
            <a:ext cx="4591688" cy="288032"/>
          </a:xfrm>
          <a:prstGeom prst="round2Same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C00000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Pentágono"/>
          <p:cNvSpPr/>
          <p:nvPr/>
        </p:nvSpPr>
        <p:spPr>
          <a:xfrm rot="16200000">
            <a:off x="6129819" y="2250516"/>
            <a:ext cx="196730" cy="2016224"/>
          </a:xfrm>
          <a:prstGeom prst="homePlat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8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</dc:creator>
  <cp:lastModifiedBy>Omar</cp:lastModifiedBy>
  <cp:revision>11</cp:revision>
  <dcterms:created xsi:type="dcterms:W3CDTF">2016-10-04T17:28:10Z</dcterms:created>
  <dcterms:modified xsi:type="dcterms:W3CDTF">2016-10-04T20:01:49Z</dcterms:modified>
</cp:coreProperties>
</file>