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70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11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1 266 24575,'21'-1'0,"1"-1"0,30-7 0,-1 0 0,177-11 0,238 8 0,-368 14 0,130-4 0,-207-1 0,1-1 0,-1-1 0,26-10 0,-21 7 0,40-8 0,-30 9 0,1-2 0,-1-1 0,53-24 0,-70 27 0,2 2 0,-1 0 0,1 1 0,29-2 0,-21 2 0,38-8 0,-20 1 0,1 2 0,91-4 0,100 13 0,-100 2 0,2925-2 0,-2824-13 0,-21 0 0,878 11 0,-529 4 0,327 60 0,-242 4 0,-606-61 0,1137 153 0,-1078-134 0,0 5 0,147 63 0,-132-47 0,-78-27 0,-2 1 0,0 2 0,-1 2 0,-1 2 0,46 37 0,-9 3 0,91 99 0,148 188 0,30 113 0,-48 34 0,-189-310 0,132 270 0,-131-188 0,139 530 0,-228-709 0,-5 1 0,-4 1 0,-4 0 0,-7 138 0,-4-187 0,-2-1 0,-2 0 0,-2 0 0,-27 70 0,-82 162 0,114-264 0,-234 433 0,-27-17 0,259-418 0,-131 189 0,17-27 0,75-105 0,-4-3 0,-1-2 0,-101 92 0,131-135 0,-26 26 0,-3-2 0,-85 57 0,94-68 90,32-24-454,-1-1 1,1 0-1,-14 7 0,8-7-6462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44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46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47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47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8:06:3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9760 1 24575,'-12'1'0,"-1"0"0,0 1 0,1 1 0,-23 7 0,5-1 0,-18 4 0,-26 7 0,-111 16 0,19-24 0,84-7 0,-144 25 0,167-20 0,-1-4 0,0-2 0,-100-5 0,44-2 0,-1746 3 0,1842 3 0,0 0 0,0 0 0,1 2 0,-1 1 0,1 0 0,0 1 0,-24 14 0,-44 14 0,71-30 0,-136 41 0,123-39 0,-1-1 0,0-2 0,-39 1 0,-699-6 0,299-1 0,-764 2 0,1070-8 0,-250-44 0,114 10 0,-134-39 0,74 10 0,252 60 0,-204 9 0,150 4 0,-896-2 0,1040 1 34,0 1-1,0 0 0,-19 6 0,-36 5-1531,51-12-5328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9:15:30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7367 135 24575,'-144'2'0,"-209"-8"0,-35-55 0,251 34 0,-247-15 0,-287 42 0,301 2 0,250-3 0,-60 0 0,-193 23 0,-340 70 0,483-68 0,-39 6 0,-104 21 0,300-39 0,-100 31 0,-67 37 0,76-24 0,76-27 0,2 4 0,-129 70 0,-72 77 0,213-126 0,-155 121 0,199-149 0,-17 12 0,37-30 0,0 0 0,0 1 0,1 0 0,0 0 0,-11 16 0,-37 57 0,41-56 0,-115 192 0,-48 130 0,135-251 0,-51 171 0,84-228 0,4-10 0,-2 0 0,-1-1 0,-1 0 0,-1 0 0,-19 30 0,16-31 0,1 0 0,1 1 0,2 0 0,-12 46 0,11-33 0,-25 55 0,-71 157 0,104-244 0,-24 64-1365,19-57-5461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9:15:33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24575,'1'85'0,"3"0"0,5 0 0,2 0 0,5-1 0,39 122 0,-32-118 0,-17-64 0,0-1 0,1 1 0,1-1 0,16 31 0,-12-34 0,-7-12 0,0-1 0,-1 0 0,0 1 0,2 9 0,-5-16 0,-1 0 0,0 0 0,1-1 0,-1 1 0,1 0 0,-1 0 0,1 0 0,-1 0 0,1 0 0,0 0 0,0-1 0,-1 1 0,1 0 0,0-1 0,0 1 0,0 0 0,-1-1 0,1 1 0,0-1 0,0 0 0,0 1 0,0-1 0,0 1 0,0-1 0,0 0 0,0 0 0,0 0 0,0 0 0,0 0 0,0 0 0,0 0 0,0 0 0,0 0 0,0 0 0,0 0 0,0-1 0,0 1 0,2-1 0,6-2 0,-1-1 0,1 0 0,13-9 0,-5 3 0,362-199 0,45-24 0,-393 219 0,1 2 0,37-11 0,24-8 0,-80 26-341,0 1 0,0 0-1,22-3 1,-14 4-6485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9:15:38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1722 24575,'7'-1'0,"0"-1"0,1 0 0,-1-1 0,0 0 0,0 0 0,0 0 0,-1-1 0,1 0 0,10-8 0,5-3 0,117-70 0,111-63 0,-139 83 0,49-25 0,-127 74 0,0 1 0,1 2 0,38-10 0,292-79 0,-298 78 0,-1-2 0,88-50 0,-44 21 0,26-11 0,285-129 0,-275 135 0,231-64 0,48 9 0,-331 89 0,438-108 0,-321 86 0,366-37 0,-333 55 0,283-18 0,174 47 0,-306 3 0,46 23 0,-4 30 0,-298-38 0,-60-9 0,141 33 0,-141-17 0,0 3 0,-3 4 0,0 3 0,129 82 0,-114-54 0,-2 3 0,-3 5 0,83 89 0,155 190 0,-297-318 0,-2 2 0,-1 1 0,-1 1 0,-2 1 0,-2 1 0,19 53 0,61 247 0,-81-267 0,64 252-842,201 751 318,-262-1004 598,84 326-498,-90-324 800,-3 1-1,-4 0 1,-1 117-1,-7-174-298,1 0-63,0-1 0,-1 1-1,-1 0 1,0-1 0,-1 1 0,0-1-1,-1 0 1,-1 0 0,-7 15-1,-22 37-1378,25-45-5461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9:15:43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1212 24575,'0'1'0,"1"1"0,-1 0 0,1 0 0,0 0 0,-1-1 0,1 1 0,0 0 0,0-1 0,0 1 0,0-1 0,0 1 0,1-1 0,-1 1 0,0-1 0,1 0 0,-1 0 0,3 2 0,32 21 0,-24-17 0,39 24 0,-20-13 0,-1 2 0,50 42 0,-23-13 0,-35-31 0,-1 0 0,-1 1 0,23 28 0,-23-23 0,25 23 0,-29-32 0,-1 1 0,0 1 0,24 36 0,-35-48 0,-1 0 0,1-1 0,0 1 0,1-1 0,-1 0 0,1 0 0,-1-1 0,8 5 0,-5-4 0,-1 1 0,0 0 0,0 0 0,11 11 0,37 60 0,-36-49 0,1 0 0,40 41 0,-58-67 0,0 1 0,1-1 0,-1 1 0,1-1 0,0 0 0,-1 1 0,1-1 0,0 0 0,0 0 0,0 0 0,0-1 0,0 1 0,0 0 0,0-1 0,0 1 0,0-1 0,0 1 0,0-1 0,0 0 0,0 0 0,0 0 0,0 0 0,1-1 0,-1 1 0,0 0 0,0-1 0,0 0 0,0 1 0,0-1 0,0 0 0,0 0 0,-1 0 0,1 0 0,0 0 0,0-1 0,-1 1 0,3-3 0,5-5 0,-1 0 0,-1-1 0,1-1 0,-1 1 0,6-14 0,-8 16 0,107-192 0,255-415 0,-223 406 0,316-479 0,-435 647 0,-10 14 0,2 2 0,1-1 0,27-30 0,-11 30-1365,-23 17-5461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9:15:49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24575,'0'1138'-1365,"0"-1115"-5461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16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1 480 24575,'76'-5'0,"81"-23"0,-79 12 0,185-30 0,311-65 0,-273 74 0,2 38 0,-123 2 0,-117-2 0,401-18 0,9 5 0,-301 14 0,-11-1 0,179-3 0,-94-26 0,-81 5 0,249-5 0,1350 29 0,-1458-31 0,-3-39 0,-224 52 0,99-2 0,82 19 0,-113 3 0,-113-3 0,398 27 0,-306-4 0,252 49 0,-2 28 0,-106 2 0,-196-72 0,45 26 0,-62-27 0,66 19 0,-71-34 0,0 4 0,-2 3 0,1 3 0,-1 4 0,70 56 0,43 45 0,74 65 0,-186-147 0,0 4 0,65 89 0,-76-86 0,-2 1 0,-2 4 0,-2 1 0,-1 3 0,36 90 0,87 224 0,-131-320 0,-1 2 0,-2 2 0,-1 0 0,28 125 0,-43-153 0,-2-1 0,5 61 0,1 20 0,14 94 0,7 39 0,-11-100 0,-9-57 0,23 101 0,-29-163 0,1 1 0,-2 0 0,-2 0 0,3 34 0,-5 116 0,-1-92 0,-2-33 0,0 0 0,-3 0 0,-2-1 0,-14 69 0,11-64 0,-43 169 0,10-41 0,27-108 0,-6 35 0,22-107-136,0-1-1,0 1 1,0-1-1,0 1 1,-1-1-1,0 0 1,0 0-1,0 0 0,-4 6 1,0 2-6690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9:15:52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24575,'1'3'0,"0"-1"0,0 0 0,1 0 0,-1 0 0,1 0 0,-1 0 0,1 0 0,0 0 0,0 0 0,0-1 0,0 1 0,2 1 0,10 9 0,3 6 0,1 0 0,33 25 0,16 14 0,-64-53 0,4 3 0,0 0 0,1 0 0,-1 0 0,1-1 0,13 8 0,-18-13 0,0 0 0,0 0 0,-1 0 0,1 0 0,0-1 0,0 1 0,0-1 0,0 1 0,0-1 0,-1 0 0,1 0 0,0 0 0,0-1 0,0 1 0,0-1 0,0 0 0,0 1 0,-1-1 0,1-1 0,0 1 0,-1 0 0,1 0 0,3-4 0,5-3 0,-1 0 0,-1 0 0,16-18 0,-19 19 0,1 0 0,0 0 0,0 0 0,0 1 0,1 0 0,0 0 0,16-7 0,-7 4-273,0 0 0,0-1 0,-1-1 0,17-14 0,-21 15-6553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6:43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1324 1 24575,'-12'1'0,"-1"0"0,0 1 0,-20 6 0,-24 3 0,7-9 0,31-2 0,-37 6 0,50-5 0,0 0 0,0 1 0,0 0 0,1 0 0,-1 0 0,1 1 0,0 0 0,-1 0 0,1 0 0,-6 6 0,-31 32 0,1 2 0,3 2 0,-37 56 0,1-3 0,23-39 0,-18 25 0,47-56 0,-1-1 0,-31 28 0,-23 26 0,41-36 0,2 1 0,2 1 0,2 2 0,2 1 0,-25 64 0,0 0 0,35-78 0,1 0 0,2 0 0,-11 45 0,8-9 0,-6 17 0,5 1 0,-14 151 0,31 155 0,4-205 0,1-134 0,3 1 0,3-1 0,16 60 0,-6-33 0,51 372 0,-64-378 0,3-1 0,4 0 0,39 132 0,-18-111 0,-7-25 0,-3 0 0,18 103 0,-24-59 0,82 416 0,-16-95 0,-76-383 0,2-1 0,32 93 0,-26-91 0,-2 0 0,-2 0 0,-3 1 0,3 70 0,0-28 0,4 0 0,33 109 0,-7-35 0,-23-105 0,3-1 0,61 127 0,-49-119 0,0-8 0,3-2 0,3-2 0,70 88 0,-52-80 0,-21-27 0,46 70 0,-64-77 0,-1 0 0,15 43 0,-16-36 0,27 51 0,88 114 0,-16-50 0,-101-140 0,-1 1 0,-1 0 0,-1 1 0,-1 0 0,-1 1 0,-1 0 0,-1 1 0,7 28 0,16 61 0,-11-45 0,5 9 0,4-1 0,46 86 0,-21-47 0,72 201 0,-120-296 0,1-1 0,0 1 0,1-1 0,1 0 0,1-1 0,0 0 0,1-1 0,1 0 0,1-1 0,0 0 0,1-1 0,0 0 0,1-1 0,1-1 0,25 15 0,-11-9 0,0 1 0,32 28 0,-34-24 0,2-1 0,0-2 0,56 29 0,-66-41 0,1-1 0,0 0 0,39 6 0,-43-10 0,0 0 0,-1 1 0,1 1 0,-1 0 0,0 1 0,-1 1 0,23 13 0,44 42 0,-75-55 0,0 1 0,0 0 0,-1 0 0,1 0 0,-2 1 0,10 17 0,-5-7 0,-6-14-68,-1 0 0,1 0-1,0 0 1,1-1 0,-1 0 0,1 1-1,0-2 1,0 1 0,0 0 0,1-1-1,-1 0 1,1 0 0,0-1 0,0 0-1,0 0 1,0 0 0,0 0 0,0-1-1,9 0 1,2 1-6758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6:48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4233 2 24575,'-229'-1'0,"-543"24"0,669-9 0,53-6 0,-96 4 0,115-12 0,0 3 0,0 0 0,-30 8 0,-93 30 0,101-26 0,-38 10 0,-242 55 0,62-20 0,101-20 0,62-13 0,-50 10 0,94-25 0,-83 29 0,-36 8 0,-36 3 0,90-29 0,0-6 0,-154 1 0,22-19 0,260 1 0,0 1 0,0-1 0,-1 0 0,1 0 0,0 0 0,-1 0 0,1 0 0,0 0 0,-1 0 0,1-1 0,0 1 0,-1 0 0,1-1 0,0 1 0,0-1 0,-1 1 0,1-1 0,-2-1 0,4 1 0,0 0 0,-1 1 0,1-1 0,-1 0 0,1 0 0,0 1 0,-1-1 0,1 0 0,0 1 0,0-1 0,0 1 0,0-1 0,-1 1 0,1-1 0,0 1 0,0 0 0,2-1 0,53-19 0,-26 14-273,1 1 0,-1 1 0,0 2 0,42 1 0,-49 2-6553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6:53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1 398 24575,'2'-3'0,"0"0"0,0 0 0,1-1 0,-1 2 0,1-1 0,0 0 0,0 1 0,0-1 0,0 1 0,0 0 0,0 0 0,6-2 0,5-6 0,15-17 0,-1-1 0,-1-2 0,-1 0 0,-2-2 0,-1-1 0,-2 0 0,23-51 0,-37 71 0,-5 7 0,1 1 0,0-1 0,0 1 0,1 0 0,6-9 0,-10 14 0,1 0 0,-1 0 0,0 0 0,0 0 0,0 0 0,1 0 0,-1 0 0,0-1 0,0 1 0,0 0 0,1 0 0,-1 0 0,0 0 0,0 0 0,1 0 0,-1 0 0,0 0 0,0 0 0,1 0 0,-1 0 0,0 0 0,0 1 0,0-1 0,1 0 0,-1 0 0,0 0 0,0 0 0,0 0 0,1 0 0,-1 0 0,0 1 0,0-1 0,0 0 0,1 0 0,-1 0 0,0 0 0,0 1 0,0-1 0,0 0 0,0 0 0,0 0 0,1 1 0,-1-1 0,0 0 0,0 0 0,0 0 0,0 1 0,0-1 0,0 0 0,0 0 0,0 1 0,0-1 0,0 0 0,0 0 0,0 1 0,0-1 0,0 0 0,0 1 0,1 16 0,-1-17 0,0 237 108,-2-99-1581,2-116-5353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6:58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24575,'1'25'0,"0"1"0,2 0 0,8 38 0,-1-13 0,-6-27 0,1-1 0,13 36 0,-12-38 0,-5-16 0,0-1 0,0 0 0,1 1 0,-1-1 0,1 0 0,0 0 0,0 0 0,1 0 0,-1 0 0,1 0 0,0 0 0,3 3 0,-5-7 0,-1 1 0,0-1 0,0 0 0,1 0 0,-1 0 0,0 0 0,0 0 0,1 0 0,-1 0 0,0 0 0,0 0 0,1 0 0,-1 1 0,0-1 0,1 0 0,-1-1 0,0 1 0,0 0 0,1 0 0,-1 0 0,0 0 0,0 0 0,1 0 0,-1 0 0,0 0 0,1 0 0,-1-1 0,0 1 0,0 0 0,0 0 0,1 0 0,-1 0 0,0-1 0,0 1 0,0 0 0,1 0 0,-1 0 0,0-1 0,6-14 0,-3-18 0,-3 32 0,-1-123 0,2-25 0,-1 146 0,1 1 0,-1 0 0,1-1 0,-1 1 0,1-1 0,0 1 0,0 0 0,0-1 0,0 1 0,0 0 0,0 0 0,1 0 0,-1 0 0,1 0 0,-1 0 0,1 0 0,0 1 0,0-1 0,0 1 0,2-2 0,1 0 0,-1 1 0,1 0 0,0 0 0,0 1 0,-1-1 0,1 1 0,0 0 0,0 1 0,8-1 0,3 1 0,-1 1 0,1 0 0,0 1 0,-1 1 0,24 7 0,-32-8 6,-1 1 0,0-1-1,0 1 1,0 0 0,0 1-1,0-1 1,-1 1 0,1 0 0,-1 1-1,0-1 1,0 1 0,-1 0-1,0 0 1,1 1 0,-2-1-1,1 1 1,-1 0 0,0 0 0,0 0-1,3 11 1,-1 1-254,-1 1 1,-1 0-1,0 0 1,-2 1-1,-1 37 1,-1-34-6579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7:01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0 453 24575,'1'-5'0,"-1"0"0,1 1 0,0-1 0,0 1 0,0-1 0,0 1 0,1-1 0,0 1 0,0 0 0,0 0 0,0 0 0,5-6 0,4-4 0,1 1 0,15-14 0,-17 18 0,1-2 0,-2 0 0,10-12 0,-9 7 0,0 0 0,-2 0 0,0-1 0,-1 0 0,0 0 0,7-33 0,-11 39 0,0-1 0,2 1 0,9-19 0,-9 20 0,0 0 0,-1 0 0,-1 0 0,5-18 0,-6 242 0,-2 209-1365,0-400-5461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7:06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24575,'0'27'0,"1"-1"0,1 1 0,1 0 0,2-1 0,0 0 0,15 40 0,-8-26 0,13 73 0,-19-78 0,-4-152 0,-4 60 0,0 36 0,1-1 0,1 0 0,1 1 0,1-1 0,1 1 0,0 0 0,9-27 0,-11 45 0,0 1 0,0 0 0,0-1 0,1 1 0,-1 0 0,1-1 0,-1 1 0,1 0 0,0 0 0,0 0 0,0 1 0,0-1 0,0 0 0,0 1 0,1-1 0,-1 1 0,0 0 0,1 0 0,-1 0 0,1 0 0,-1 0 0,1 0 0,-1 1 0,1-1 0,0 1 0,-1 0 0,1 0 0,0 0 0,3 0 0,0 1 0,-1 0 0,1 0 0,0 0 0,0 1 0,-1 0 0,1 0 0,-1 0 0,1 1 0,-1 0 0,0 0 0,0 0 0,5 6 0,24 18 0,-21-16 0,0 0 0,0 0 0,13 18 0,-21-23 0,-1 0 0,-1 0 0,1 0 0,-1 1 0,0-1 0,0 1 0,-1 0 0,0-1 0,0 1 0,-1 0 0,1 10 0,-2 29-27,0 8 137,1-50-242,-1 0 1,1 0-1,-1-1 0,1 1 1,0-1-1,0 1 0,1-1 1,-1 1-1,1-1 1,4 6-1,5 3-6694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7:15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4607 0 24575,'-531'0'0,"511"1"0,0 1 0,-35 9 0,33-7 0,1 0 0,-26 1 0,-25-4 0,37-2 0,0 2 0,-1 1 0,1 2 0,-37 9 0,13 3 0,23-5 0,1-1 0,-1-2 0,-1-2 0,-65 4 0,-923-13 0,1005 2 0,0-1 0,-35-8 0,34 5 0,0 1 0,-26-1 0,-514 4 0,270 3 0,-937-2-1365,1216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7:34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24575,'0'532'0,"-2"-643"0,4-126 0,0 224 0,0 1 0,1 0 0,0 0 0,0 0 0,1 0 0,1 1 0,11-22 0,-13 29 0,0-1 0,0 0 0,0 1 0,0-1 0,1 1 0,-1 0 0,1 0 0,0 1 0,1-1 0,-1 1 0,0 0 0,1 0 0,0 0 0,0 0 0,0 1 0,0 0 0,0 0 0,0 1 0,10-3 0,-11 4 0,-1 0 0,0 1 0,0-1 0,1 1 0,-1 0 0,0 0 0,0 0 0,0 0 0,0 0 0,0 1 0,0-1 0,-1 1 0,1 0 0,0 0 0,-1 0 0,1 0 0,2 3 0,7 8 0,-1 0 0,12 17 0,2 3 0,-20-28 0,0 0 0,0-1 0,0 0 0,1 0 0,0 0 0,0-1 0,8 4 0,15 9 0,-26-14 0,0 1 0,0-1 0,-1 1 0,1 0 0,-1 0 0,1 0 0,-1 0 0,0 0 0,0 0 0,-1 1 0,1-1 0,-1 1 0,0-1 0,1 1 0,-2-1 0,1 1 0,0 0 0,0 5 0,0 10 0,0 0 0,-4 28 0,2-19 0,-1 25-1365,2-29-5461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9:07:39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24575,'1'5'0,"-1"1"0,2 0 0,-1-1 0,1 1 0,3 9 0,5 17 0,-2 41 0,-7-53 0,1 0 0,1 1 0,1-1 0,0-1 0,9 23 0,6 7 0,-17-55 0,-1 1 0,0-1 0,0 1 0,0-1 0,-1-9 0,-2-40 0,0 40 0,1 0 0,1-1 0,0 1 0,1-1 0,0 1 0,1 0 0,1 0 0,5-16 0,-6 27 0,1 0 0,0 0 0,0 0 0,0 0 0,0 0 0,1 1 0,-1 0 0,1-1 0,0 1 0,0 1 0,0-1 0,0 1 0,0-1 0,1 1 0,5-2 0,11-4 0,42-9 0,-53 15 0,-7 1 0,0 0 0,0 1 0,0-1 0,0 1 0,1-1 0,-1 1 0,0 0 0,0 1 0,0-1 0,0 0 0,0 1 0,0 0 0,0-1 0,0 1 0,0 0 0,0 1 0,-1-1 0,6 3 0,-5-1 0,-1 0 0,1-1 0,0 1 0,-1 0 0,0 0 0,1 1 0,-1-1 0,-1 1 0,1-1 0,0 1 0,-1-1 0,2 8 0,1 9 0,-1 0 0,-1 0 0,-1 0 0,-2 33 0,0-40 0,0 1-124,1 0 0,0 0 0,1 0 0,0 0 0,1-1 0,1 1-1,0 0 1,1-1 0,0 0 0,8 15 0,-3-9-6702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25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24575,'531'0'0,"-509"1"0,1 2 0,39 9 0,-10-2 0,-44-7 0,0 0 0,0 0 0,0 0 0,0 1 0,0 0 0,-1 1 0,0-1 0,0 1 0,0 1 0,0 0 0,-1 0 0,10 11 0,-6-6 0,0-1 0,1-1 0,21 15 0,-26-19 0,1 0 0,-1 0 0,0 0 0,0 1 0,5 7 0,22 21 0,-17-22 0,-8-8 0,0 2 0,-1-1 0,0 1 0,-1 0 0,1 0 0,-1 1 0,0 0 0,-1 0 0,1 0 0,-1 1 0,5 11 0,-3-4 0,1 0 0,1 0 0,0-1 0,22 26 0,-19-26 0,-1 0 0,0 1 0,-1 0 0,8 19 0,-2 1 0,63 127 0,-72-147 0,1 0 0,-2 1 0,0 0 0,-1 0 0,0 0 0,-2 0 0,0 1 0,2 22 0,2 7 0,3-1 0,24 71 0,-16-60 0,-5-13 0,10 72 0,-20-100 0,1-1 0,1 1 0,0-1 0,1 0 0,9 18 0,-8-20 0,-1 2 0,0-1 0,-1 1 0,0 0 0,5 26 0,-6 21 0,-5 96 0,-2-52 0,3 632 0,0-725 0,-1 1 0,0-1 0,-1 1 0,-1-1 0,0 1 0,-1-1 0,0 0 0,-7 14 0,-2-1 0,-2 0 0,-26 34 0,23-32 0,15-21 0,0 0 0,-1 0 0,0-1 0,0 0 0,0 0 0,-1 0 0,0 0 0,0 0 0,0-1 0,0 0 0,0 0 0,-1-1 0,0 1 0,-8 3 0,-11 0 0,0 2 0,1 1 0,0 1 0,1 1 0,0 1 0,-36 28 0,7-3 0,35-27 0,-27 23 0,36-27 0,-1-1 0,0-1 0,0 1 0,0-2 0,-1 1 0,1-1 0,-1-1 0,-17 5 0,15-5 0,-1 1 0,1 0 0,0 1 0,-22 13 0,22-11 0,-1-1 0,0-1 0,-1 0 0,1 0 0,-1-1 0,0-1 0,-18 2 0,-6 3 0,17-4-1365,1-1-5461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07:22.69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534 573,'0'4,"-5"2,-5 4,-6 1,0 2,-2 4,-3-1,-1 1,-3 3,0-3,-2-4,1 1,3 2,3-2,3-8,10-4,10-8,5-11,6-3,8-8,7-2,-3-2,-1 6,4 2,-2 0,-3 5,-4 1,-1-1,-4-2,-1 3,3 0,3-1,-2 6,-9 6,-10 9,-6 8,0 7,-5 1,-4 1,1 3,-3-3,-1-5,-3 1,3 1,4-6,9-5,11-8,13-7,8-12,8-7,8-6,1-7,2-1,-1 7,-10 5,0 4,-7 1,-3 6,-1 1,0 4,-4 0,-5 7,-9 14,-11 15,-13 8,-7 9,-9 6,-3 5,1-1,2-5,2-4,8-5,2-4,6-2,1-2,4 0,-2-5,3-2,7-3,4-9,12-11,3-14,8-3,5-7,6-4,3 4,-6 3,-3 4,-2 7,-6 0,-6-1,-5 7,-9 8,-9 9,-11 17,-12 8,-5 3,-1 4,2-5,7-4,9-3,2-6,1-3,7-5,6-13,7-8,4-7,5-10,5-6,4-7,3-2,1 1,-2 3,-1 6,-10 9,-10 11,-11 13,-7 9,-7 6,-3 6,3 1,0 2,0-5,4-1,1-5,3-1,4-8,4-15,8-10,8-16,7-12,6-8,3 2,1 3,-2 2,-2 8,-5 6,0 4,-12 6,-7 11,-17 17,-9 16,-9 13,-8 9,-4-2,1-1,8-2,8-3,8-5,13-6,13-13,6-13,2-11,4-8,3-1,4-1,-2-2,1-1,1-2,-4 0,-3-1,-1 5,-1 1,-4 9,-7 16,-9 15,-11 10,-8 8,-8 3,2 4,3-7,1-4,1-7,6-5,6-1,15-8,12-11,9-14,10-15,4-10,1 0,-5 2,-4-1,-6 1,-2 6,-4 4,1 2,-8 10,-4 11,-8 11,-3 9,-4 5,-5 0,-4 0,2 1,4 1,-1 1,0 1,5-5,6-9,7-12,8-11,8-7,4-5,-2-4,2 3,-5 1,-3 10,-6 10,-12 6,-11 12,-11 8,-1 4,-1 3,0-1,5 1,10-15,13-18,15-23,9-10,10-19,3-12,5-8,-1-6,3 7,-8 12,-4 11,-3 11,-3 6,-5 6,-11 7,-12 11,-14 17,-9 8,-5 9,-2 10,1 4,0-1,1-1,6-3,3-6,-1-4,5-2,4 1,1-4,2 0,-2-3,-4-4,2 0,7-1,10-3,4-7,5-7,5-4,4-4,-1-3,0 0,-3 9,-13 14,-17 20,-19 24,-28 26,-20 18,-6 7,7-5,12-13,13-18,16-13,15-12,15-13,13-14,16-19,13-18,9-12,7-14,-1-8,5-7,2-5,1 4,-6 5,-6 8,-11 9,-11 8,-5 5,-1 9,-4 3,-3 1,0 3,-1 0,2 3,4 4,0-2,-4 6,-3 8,-3 9,-6 6,-9 5,-1 2,0 3,-2-5,1-1,3 0,7-4,4 0,2 2,0 1,-1 2,-1 1,0 1,3-3,6-15,5-13,10-14,8-13,8-6,-3 0,0 2,-1 3,-7 2,-5 7,-2 8,-6 2,0 3,-13 14,-12 14,-9 10,-6 5,-4 5,-7 3,-2 2,5-1,4-2,0-9,6-4,6-1,5-1,0-5,-4-4,-3-1,1 2,-2-2,-2-2,6-4,10-12,15-9,14-12,11-14,5-10,3-10,4 6,2 2,2 6,-9 2,-7 4,-5 8,-8 6,-4 2,-10 6,-10 10,-16 15,-12 12,-8 6,-1 8,2-1,1-2,2-1,7-2,7 0,3-5,-1-2,2 1,-1-4,3-5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07:36.7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24575,'0'400'0,"0"-396"0,0-1 0,0 1 0,0 0 0,0-1 0,1 1 0,-1 0 0,1-1 0,0 1 0,1-1 0,-1 1 0,0-1 0,1 0 0,0 1 0,0-1 0,2 4 0,-1-5 0,0 0 0,0 0 0,0 0 0,0 0 0,0 0 0,0-1 0,1 1 0,-1-1 0,1 0 0,-1 0 0,1 0 0,-1 0 0,1-1 0,-1 1 0,7-1 0,202-1 0,-74-3 0,-112 3 0,0-2 0,31-6 0,-28 4 0,43-3 0,-60 7 0,5 0 0,1 1 0,-1 1 0,27 4 0,-40-4 0,0 0 0,1 0 0,-1 0 0,0 1 0,0-1 0,0 1 0,0 0 0,0 0 0,0 1 0,-1-1 0,1 1 0,-1 0 0,1 0 0,-1 0 0,0 1 0,0-1 0,-1 0 0,5 8 0,130 248 0,-121-228 0,3-1 0,43 55 0,-55-76 0,6 11 0,-1 0 0,-1 1 0,14 36 0,-25-56 0,5 13 0,0 1 0,-2 0 0,1 0 0,-2 0 0,2 26 0,-6 82 0,-1-48 0,5-17 0,-1-33 0,0 0 0,-2-1 0,-1 1 0,-9 46 0,2-36 0,-2 0 0,-1 0 0,-2-1 0,-23 41 0,-37 38 0,-103 118 0,56-77 0,-136 168 0,249-314 0,1 0 0,0 1 0,0 0 0,1 1 0,0 0 0,1 0 0,0 0 0,1 0 0,0 1 0,1-1 0,0 1 0,0 0 0,1 0 0,-1 17 0,5 57 0,-1-61 0,0 0 0,-1-1 0,-1 1 0,-2 0 0,-6 27 0,-9 30 0,13-56 0,-1 1 0,0-1 0,-2 0 0,-12 25 0,7-24 0,1 0 0,1 0 0,-12 46 0,-2 34 0,18-85 0,0 1 0,-1-1 0,-1 0 0,0-1 0,-22 32 0,15-24 0,-22 49 0,28-56-1365,1-4-5461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07:41.35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07:56.6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161 508 24575,'12'0'0,"0"0"0,0 0 0,-1-1 0,1 0 0,0-1 0,0-1 0,-1 0 0,1 0 0,-1-1 0,12-6 0,7-4 0,0 1 0,34-10 0,-28 8 0,-35 14 0,0 1 0,0 0 0,0-1 0,0 1 0,0-1 0,0 1 0,0-1 0,0 1 0,-1-1 0,1 0 0,0 0 0,0 1 0,0-1 0,-1 0 0,1 0 0,0 0 0,-1 0 0,1 0 0,-1 0 0,1 0 0,-1 0 0,0 0 0,1 0 0,-1 0 0,0 0 0,0 0 0,1 0 0,-1 0 0,0 0 0,0-2 0,-1 2 0,1 1 0,-1-1 0,1 0 0,-1 1 0,0-1 0,1 1 0,-1-1 0,0 1 0,1-1 0,-1 1 0,0-1 0,0 1 0,1 0 0,-1-1 0,0 1 0,0 0 0,0 0 0,1-1 0,-1 1 0,0 0 0,0 0 0,0 0 0,0 0 0,0 0 0,1 0 0,-1 0 0,0 1 0,0-1 0,-1 0 0,-28 11 0,25-9 0,-51 19 0,20-8 0,-58 30 0,-46 37 0,138-79 0,-1 1 0,0 0 0,1-1 0,-1 1 0,1 0 0,0 0 0,0 0 0,-2 3 0,3-4 0,0-1 0,1 1 0,-1 0 0,1 0 0,0 0 0,-1 0 0,1 0 0,0 0 0,-1-1 0,1 1 0,0 0 0,0 0 0,0 0 0,0 0 0,0 0 0,0 0 0,0 0 0,0 1 0,1 1 0,1 0 0,-1-1 0,1 1 0,0-1 0,-1 0 0,1 1 0,0-1 0,0 0 0,1 0 0,-1 0 0,0 0 0,1-1 0,-1 1 0,1-1 0,2 2 0,25 14 0,31 14 0,-49-26 0,0-1 0,0 0 0,0-1 0,0 0 0,0-1 0,16 0 0,179-4 0,-198 1 0,1-1 0,-1 0 0,1 0 0,-1-1 0,0 0 0,0 0 0,-1-1 0,1-1 0,-1 1 0,14-11 0,1-4 0,0-1 0,21-24 0,-24 24 0,-16 16 0,-1 0 0,0 0 0,1 0 0,-1 0 0,-1 0 0,1 0 0,-1-1 0,1 1 0,-1-1 0,1-6 0,-2 10 0,-1 0 0,0 0 0,0-1 0,0 1 0,0 0 0,0 0 0,0-1 0,0 1 0,0 0 0,0 0 0,-1 0 0,1-1 0,-1 1 0,1 0 0,-1 0 0,1 0 0,-1 0 0,0-2 0,-1 2 0,1-1 0,-1 1 0,1 0 0,-1 0 0,0-1 0,0 1 0,1 0 0,-1 1 0,0-1 0,0 0 0,0 0 0,0 1 0,0-1 0,-3 0 0,-25-2 0,1 1 0,-1 1 0,0 2 0,-34 4 0,33 0 0,1 1 0,-37 12 0,-7 2 0,57-16 0,0 0 0,1 2 0,-20 8 0,32-12 0,0-1 0,0 1 0,0 1 0,0-1 0,1 1 0,-1-1 0,1 1 0,-1 0 0,1 1 0,0-1 0,0 0 0,0 1 0,1 0 0,-1-1 0,1 1 0,0 0 0,-2 6 0,3-9 0,1 0 0,0 1 0,-1-1 0,1 1 0,0-1 0,0 0 0,0 1 0,0-1 0,0 1 0,0-1 0,0 1 0,1-1 0,-1 0 0,0 1 0,1-1 0,-1 0 0,1 1 0,-1-1 0,1 0 0,0 0 0,0 1 0,-1-1 0,1 0 0,1 1 0,1 0 0,-1 0 0,1 0 0,-1-1 0,1 1 0,0-1 0,0 0 0,0 1 0,-1-1 0,1 0 0,6 0 0,0 1 0,0-1 0,-1-1 0,1 1 0,0-2 0,0 1 0,-1-1 0,13-3 0,3-5 0,1 0 0,-1-2 0,23-15 0,34-14 0,-75 35 0,-8 2 0,-18 0 0,-32 4 0,33 1 0,0 1 0,1 1 0,-1 1 0,1 0 0,0 1 0,1 1 0,-1 1 0,-19 12 0,10-3 0,2 0 0,0 2 0,0 1 0,-24 27 0,-58 47 0,107-94 0,-1 0 0,1 1 0,0-1 0,-1 0 0,1 0 0,0 0 0,-1 1 0,1-1 0,0 0 0,-1 0 0,1 1 0,0-1 0,0 0 0,-1 1 0,1-1 0,0 0 0,0 1 0,0-1 0,0 0 0,-1 1 0,1-1 0,0 0 0,0 1 0,0-1 0,0 0 0,0 1 0,0-1 0,0 1 0,0-1 0,0 0 0,0 1 0,0-1 0,0 1 0,0-1 0,0 0 0,0 1 0,1-1 0,-1 0 0,0 1 0,0-1 0,0 0 0,1 1 0,-1 0 0,22 4 0,27-5 0,-33-3 0,0-1 0,-1-1 0,1-1 0,-1 0 0,0 0 0,22-14 0,26-11 0,48-19 0,-101 46 0,-1 0 0,0-1 0,0-1 0,0 1 0,-1-1 0,0-1 0,0 0 0,0 0 0,6-8 0,-14 15 0,0 0 0,1-1 0,-1 1 0,0 0 0,1 0 0,-1-1 0,0 1 0,0 0 0,0-1 0,1 1 0,-1 0 0,0-1 0,0 1 0,0 0 0,0-1 0,0 1 0,0-1 0,0 1 0,1 0 0,-1-1 0,0 1 0,0 0 0,0-1 0,-1 1 0,1-1 0,0 1 0,0 0 0,0-1 0,0 1 0,0 0 0,0-1 0,0 1 0,-1 0 0,1-1 0,0 1 0,-1-1 0,-14-3 0,-20 6 0,-160 50 0,178-47 0,0 1 0,1 1 0,0 0 0,1 1 0,-1 0 0,1 1 0,-14 13 0,29-22 0,0 0 0,0 0 0,-1 0 0,1 0 0,0 0 0,0 0 0,0 0 0,0 0 0,0 0 0,0 0 0,0 0 0,0 0 0,-1 0 0,1 0 0,0 1 0,0-1 0,0 0 0,0 0 0,0 0 0,0 0 0,0 0 0,0 0 0,0 0 0,0 0 0,0 1 0,0-1 0,0 0 0,0 0 0,0 0 0,0 0 0,0 0 0,0 0 0,0 1 0,0-1 0,0 0 0,0 0 0,0 0 0,0 0 0,0 0 0,0 0 0,0 0 0,0 1 0,0-1 0,0 0 0,0 0 0,0 0 0,0 0 0,0 0 0,0 0 0,1 0 0,-1 0 0,0 1 0,0-1 0,0 0 0,0 0 0,0 0 0,0 0 0,1 0 0,10 2 0,15-5 0,91-41 0,-79 31 0,-1-2 0,-1-1 0,35-21 0,-27 8 0,-1-2 0,-2-2 0,-1-1 0,56-63 0,-88 88 0,-1 0 0,0 0 0,-1-1 0,6-10 0,-10 17 0,0 0 0,-1 0 0,1 0 0,-1 0 0,0-1 0,0 1 0,0 0 0,0-1 0,-1 1 0,1-1 0,-1 1 0,0 0 0,0-1 0,0 1 0,0-1 0,-1 1 0,0-5 0,-1 6 0,1 0 0,-1 0 0,1 0 0,-1 0 0,0 0 0,0 0 0,0 1 0,0-1 0,0 1 0,0-1 0,0 1 0,-1 0 0,1 0 0,0 0 0,-1 0 0,1 0 0,-1 1 0,1-1 0,-1 1 0,-2-1 0,-5 0 0,-1 0 0,1 1 0,-17 1 0,9 2 0,1 0 0,-1 1 0,1 0 0,0 2 0,1 0 0,0 1 0,-1 0 0,-25 18 0,-4 7 0,-59 54 0,91-74 0,11-9 0,-4 2 0,2 0 0,-1 1 0,0-1 0,-5 9 0,11-13 0,-1-1 0,1 1 0,-1-1 0,1 1 0,-1 0 0,1-1 0,0 1 0,-1 0 0,1 0 0,0-1 0,0 1 0,-1 0 0,1 0 0,0-1 0,0 1 0,0 0 0,0 0 0,0-1 0,0 1 0,0 0 0,0 0 0,0 0 0,0-1 0,1 1 0,-1 0 0,0 0 0,0-1 0,1 1 0,-1 0 0,1-1 0,-1 1 0,0 0 0,1-1 0,-1 1 0,1 0 0,0-1 0,-1 1 0,1-1 0,-1 1 0,1-1 0,0 0 0,-1 1 0,1-1 0,0 1 0,-1-1 0,1 0 0,0 0 0,0 0 0,0 1 0,-1-1 0,1 0 0,0 0 0,0 0 0,0 0 0,27 3 0,0 0 0,0-2 0,0-2 0,47-5 0,-53 1 0,-1-1 0,1 0 0,-2-2 0,1 0 0,-1-2 0,37-22 0,-53 30 0,19-14 0,-20 8 0,-16 3 0,-21 1 0,1 2 0,-1 1 0,0 2 0,1 1 0,-1 1 0,1 3 0,-37 9 0,40-4 0,1 1 0,-35 20 0,37-17 0,-1-1 0,-35 11 0,59-24 0,0 0 0,0 1 0,1-1 0,-1 1 0,0 0 0,1 0 0,-1 0 0,1 1 0,0-1 0,-1 1 0,1 0 0,1 0 0,-1 0 0,0 0 0,-3 6 0,6-9 0,0 0 0,1 1 0,-1-1 0,0 1 0,0-1 0,0 1 0,1-1 0,-1 0 0,0 1 0,0-1 0,1 1 0,-1-1 0,0 0 0,1 1 0,-1-1 0,0 0 0,1 1 0,-1-1 0,1 0 0,-1 0 0,0 1 0,1-1 0,-1 0 0,1 0 0,-1 0 0,1 0 0,-1 0 0,1 0 0,-1 1 0,0-1 0,1 0 0,-1 0 0,1 0 0,-1-1 0,1 1 0,-1 0 0,1 0 0,-1 0 0,1 0 0,-1 0 0,1 0 0,-1-1 0,26-3 0,-8-1 0,0 0 0,-1-1 0,0-2 0,0 1 0,-1-2 0,0 0 0,0-1 0,-1-1 0,27-23 0,-5-3 0,-2 0 0,41-58 0,26-64 0,-76 116 0,-24 39 0,1-1 0,-1 1 0,0 0 0,0 0 0,0-1 0,-1 1 0,1-1 0,-1 0 0,-1 1 0,1-1 0,0-6 0,-1 9 0,-1 0 0,1 0 0,-1 0 0,1 1 0,-1-1 0,0 0 0,1 1 0,-1-1 0,0 0 0,0 1 0,0-1 0,0 1 0,-1-1 0,1 1 0,0 0 0,-1 0 0,1-1 0,-1 1 0,1 0 0,-1 0 0,1 0 0,-1 1 0,0-1 0,1 0 0,-1 1 0,0-1 0,0 1 0,1-1 0,-1 1 0,0 0 0,-3-1 0,-9 0 0,-1 0 0,0 0 0,0 2 0,0 0 0,0 0 0,1 1 0,-1 1 0,0 1 0,1 0 0,0 1 0,0 0 0,0 1 0,-14 9 0,20-9 0,-1 2 0,1-1 0,0 1 0,1 0 0,0 0 0,0 1 0,-5 10 0,-5 8 0,-14 35 0,28-56 0,0 1 0,0 0 0,1 0 0,0 0 0,1 0 0,0 0 0,0 0 0,0 0 0,1 15 0,1-20 0,-1 1 0,0 0 0,1-1 0,-1 1 0,1-1 0,0 1 0,0-1 0,0 1 0,0-1 0,1 0 0,-1 1 0,0-1 0,1 0 0,0 0 0,-1 0 0,1 0 0,0 0 0,0-1 0,0 1 0,0 0 0,1-1 0,-1 0 0,0 1 0,1-1 0,-1 0 0,1 0 0,-1 0 0,1-1 0,3 2 0,18 1 0,-1-1 0,1-1 0,0-1 0,0-1 0,-1-1 0,1-2 0,-1 0 0,1-1 0,31-12 0,-45 14 0,-1-2 0,0 1 0,0-1 0,0-1 0,-1 0 0,0 0 0,13-12 0,2-6 0,20-27 0,-17 19 0,-25 31 0,0 0 0,1 0 0,-1 0 0,0 0 0,0-1 0,0 1 0,-1 0 0,1-1 0,0 1 0,0-1 0,-1 1 0,1-1 0,-1 1 0,1-1 0,-1 1 0,0-1 0,1 0 0,-1 1 0,0-1 0,0 1 0,0-1 0,0 0 0,-1 1 0,1-3 0,-2 3 0,1-1 0,0 1 0,0 0 0,-1 0 0,1 0 0,-1 0 0,1 0 0,-1 0 0,0 0 0,1 0 0,-1 0 0,0 1 0,1-1 0,-1 1 0,0-1 0,0 1 0,1 0 0,-1 0 0,0 0 0,0 0 0,-2 0 0,-4 0 0,0 1 0,0 0 0,0 0 0,1 1 0,-1 0 0,1 1 0,-1-1 0,1 1 0,0 1 0,-10 5 0,-9 8 0,-31 25 0,36-26 0,-65 54 0,-51 37 0,108-89 0,-40 36 0,68-54 0,1 1 0,-1-1 0,1 0 0,-1 1 0,1-1 0,-1 0 0,1 1 0,0-1 0,-1 1 0,1-1 0,-1 1 0,1-1 0,0 1 0,0-1 0,-1 1 0,1-1 0,0 1 0,0 0 0,0-1 0,-1 1 0,1-1 0,0 1 0,0 0 0,0-1 0,0 1 0,0 0 0,14 5 0,23-10 0,-11-7 0,0-2 0,-1 0 0,0-2 0,-2-1 0,27-22 0,84-69 0,-133 107 0,0-1 0,-1 1 0,1-1 0,0 1 0,-1-1 0,1 0 0,-1 1 0,1-1 0,-1 0 0,1 1 0,-1-1 0,1 0 0,-1 0 0,1 1 0,-1-1 0,0 0 0,1-1 0,-1 1 0,-1 1 0,1 0 0,0-1 0,0 1 0,0 0 0,0-1 0,-1 1 0,1 0 0,0-1 0,0 1 0,-1 0 0,1 0 0,0-1 0,0 1 0,-1 0 0,1 0 0,0-1 0,-1 1 0,1 0 0,0 0 0,-1 0 0,1 0 0,0 0 0,-1-1 0,1 1 0,-1 0 0,-3 0 0,0-1 0,1 1 0,-1 0 0,0 0 0,0 0 0,1 0 0,-5 2 0,-20 5 0,1 2 0,0 1 0,0 2 0,1 0 0,1 2 0,0 0 0,-27 22 0,103-75 0,91-89 0,-131 111 0,-24 19 0,-31 22 0,40-21 0,-79 50 0,46-28 0,-66 33 0,114-66 0,0 0 0,18-19 0,11-9 0,78-69 0,-68 58 0,-46 44 0,-1 0 0,0-1 0,1 1 0,-1 0 0,1 0 0,0 0 0,0 1 0,0-1 0,0 1 0,1 0 0,-1 0 0,9-2 0,-13 4 0,1 0 0,-1 0 0,0 1 0,1-1 0,-1 0 0,0 0 0,1 0 0,-1 1 0,0-1 0,0 0 0,1 1 0,-1-1 0,0 0 0,0 1 0,0-1 0,1 0 0,-1 1 0,0-1 0,0 0 0,0 1 0,0-1 0,0 0 0,0 1 0,0-1 0,0 1 0,0-1 0,0 0 0,0 1 0,0-1 0,0 1 0,0 0 0,-1 17 0,0-12 0,1-1 0,1 0 0,-1 0 0,1 1 0,0-1 0,0 0 0,1 0 0,-1-1 0,1 1 0,0 0 0,0 0 0,1-1 0,0 1 0,-1-1 0,1 0 0,4 4 0,6 5 0,0 0 0,29 21 0,-4-5 0,29 24 0,-44-37 0,-2 1 0,0 0 0,22 26 0,-39-38 0,0 1 0,-1-1 0,0 1 0,0-1 0,-1 1 0,1 0 0,-1 0 0,0 1 0,-1-1 0,0 0 0,0 1 0,0-1 0,-1 0 0,1 1 0,-2-1 0,1 1 0,-1-1 0,-1 8 0,0-5 0,0 0 0,-1 0 0,0 0 0,0 0 0,-1 0 0,0 0 0,-1-1 0,0 0 0,0 0 0,-1 0 0,-9 10 0,14-17 0,0 1 0,-1-1 0,1 0 0,0 0 0,-1 1 0,1-1 0,-1 0 0,1 0 0,-1-1 0,1 1 0,-1 0 0,0 0 0,1-1 0,-1 1 0,0-1 0,0 1 0,1-1 0,-1 0 0,-4 0 0,5 0 0,0-1 0,0 0 0,-1 0 0,1 1 0,0-1 0,0 0 0,0 0 0,0 0 0,0 0 0,0 0 0,0 0 0,0-1 0,0 1 0,1 0 0,-1 0 0,0-1 0,1 1 0,-1 0 0,1-1 0,-1 1 0,1-1 0,0 1 0,-1 0 0,1-1 0,0-2 0,-2-18 0,2-41 0,0 45 0,1 0 0,-2 0 0,-1 1 0,-4-26 0,4 38 0,1 0 0,-1 0 0,0 0 0,0 0 0,-1 0 0,1 0 0,-1 1 0,0 0 0,-1-1 0,1 1 0,-1 0 0,1 1 0,-1-1 0,0 1 0,0-1 0,-1 1 0,1 0 0,-1 1 0,-6-4 0,5 3 0,0 1 0,0-1 0,0 1 0,0 1 0,0-1 0,0 1 0,0 0 0,-1 0 0,1 0 0,0 1 0,-1 0 0,1 1 0,0-1 0,0 1 0,-1 1 0,1-1 0,0 1 0,0 0 0,0 0 0,0 0 0,1 1 0,-1 0 0,1 1 0,-1-1 0,1 1 0,0 0 0,0 0 0,1 0 0,-5 6 0,-31 42 0,29-35 0,-2-1 0,0-1 0,0 0 0,-24 20 0,3-4 0,28-24 0,0 0 0,-1-1 0,0 0 0,0 0 0,-1-1 0,0 0 0,-9 5 0,16-9 0,0-1 0,0 1 0,0-1 0,0 0 0,0 0 0,0 1 0,0-1 0,0 0 0,0 0 0,0 0 0,0 0 0,-1 0 0,1 0 0,0 0 0,-1-1 0,1 1 0,1-1 0,0 1 0,0 0 0,-1 0 0,1-1 0,0 1 0,-1 0 0,1 0 0,0-1 0,0 1 0,0 0 0,-1-1 0,1 1 0,0-1 0,0 1 0,0 0 0,0-1 0,0 1 0,0 0 0,-1-1 0,1 1 0,0-1 0,0 1 0,0 0 0,1-1 0,-1 0 0,0-1 0,1-1 0,0 1 0,-1-1 0,1 1 0,0 0 0,1 0 0,-1-1 0,0 1 0,1 0 0,-1 0 0,3-2 0,174-196 0,-170 192 0,1 0 0,19-13 0,-20 16 0,-1-1 0,0 0 0,0 0 0,0 0 0,8-10 0,3-6 0,2 1 0,0 0 0,1 2 0,35-25 0,-35 30 0,1 0 0,1 2 0,29-12 0,-44 20 0,-37 21 0,-42 31 0,-24 15 0,76-51 0,1 0 0,0 2 0,1 0 0,0 1 0,1 1 0,1 0 0,1 1 0,0 1 0,-12 22 0,21-34 0,1 0 0,0 0 0,0 0 0,1 0 0,0 1 0,0-1 0,-3 10 0,6-14 0,-1 0 0,1 0 0,0-1 0,0 1 0,0 0 0,0 0 0,0 0 0,1 0 0,-1 0 0,1 0 0,-1 0 0,1 0 0,-1-1 0,1 1 0,0 0 0,0 0 0,0-1 0,0 1 0,0-1 0,0 1 0,1-1 0,-1 1 0,0-1 0,1 0 0,-1 1 0,1-1 0,0 0 0,2 1 0,7 4 0,-1 0 0,1-2 0,0 1 0,0-1 0,0-1 0,0 0 0,1 0 0,21 1 0,9-2 0,48-4 0,-31 0 0,-48 2 0,0-1 0,0 0 0,0-1 0,-1 0 0,1-1 0,0 0 0,12-6 0,-20 8 0,0 0 0,0-1 0,0 1 0,0-1 0,-1 0 0,1 1 0,0-1 0,-1 0 0,1-1 0,-1 1 0,0 0 0,0-1 0,0 1 0,0-1 0,0 0 0,0 0 0,-1 0 0,1 1 0,-1-1 0,0-1 0,0 1 0,0 0 0,0 0 0,-1 0 0,1 0 0,-1-1 0,0 1 0,0-5 0,0 6 0,-1 0 0,0 1 0,1-1 0,-1 0 0,0 0 0,0 1 0,0-1 0,0 0 0,0 1 0,0-1 0,-1 1 0,1 0 0,0-1 0,-1 1 0,1 0 0,-1 0 0,0 0 0,1 0 0,-1 0 0,0 0 0,0 0 0,1 0 0,-1 1 0,0-1 0,0 1 0,0-1 0,-2 1 0,-9-2 0,1 0 0,-1 2 0,-13-1 0,16 1 0,-27 0 0,1 2 0,-1 1 0,1 2 0,-44 11 0,53-4 0,21-4 0,7-8 0,-1 1 0,0-1 0,1 1 0,-1-1 0,0 1 0,1-1 0,-1 1 0,1-1 0,-1 1 0,1-1 0,-1 0 0,1 1 0,-1-1 0,1 0 0,-1 0 0,1 1 0,0-1 0,-1 0 0,1 0 0,-1 0 0,2 0 0,8 3 0,1-1 0,-1 0 0,0-1 0,1 0 0,0-1 0,-1 0 0,1-1 0,-1 0 0,1 0 0,-1-1 0,0-1 0,15-5 0,-7 1 0,1-2 0,-1 0 0,-1-1 0,0 0 0,25-22 0,-33 24 0,-1-1 0,0-1 0,-1 1 0,0-1 0,0 0 0,-1-1 0,-1 0 0,0 0 0,0 0 0,-1 0 0,0-1 0,-1 0 0,0 1 0,-1-1 0,-1 0 0,1-13 0,-2 22 0,0 1 0,0-1 0,0 1 0,-1-1 0,1 1 0,-1-1 0,1 1 0,-1-1 0,0 1 0,0-1 0,0 1 0,0 0 0,0-1 0,-1 1 0,1 0 0,-1 0 0,1 0 0,-1 0 0,0 0 0,0 0 0,0 1 0,0-1 0,0 1 0,0-1 0,0 1 0,-1 0 0,1-1 0,0 1 0,-1 1 0,1-1 0,-1 0 0,-3 0 0,-9-2 0,1 2 0,-1 0 0,1 1 0,-26 2 0,17-1 0,4 1 0,1 1 0,-1 1 0,1 0 0,0 2 0,0 0 0,1 1 0,0 0 0,-28 17 0,16-10-36,21-10-186,-1 0 1,1 0-1,0 1 1,0 0-1,-10 9 1,6-4-6605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08:05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1 570 24575,'72'-55'0,"-11"-1"0,45-46 0,-82 75 0,-8 11 0,0-2 0,-1 0 0,-1 0 0,-1-2 0,10-20 0,13-22 0,-28 51 0,-1 0 0,0-1 0,-1 0 0,0 0 0,-1-1 0,-1 1 0,7-27 0,-9 24 0,-1 23 0,-3 41 0,1-21 0,1 457 0,0-478 0,0-1 0,-1 1 0,1-1 0,-1 0 0,-1 1 0,1-1 0,-1 0 0,0 0 0,-1 0 0,1 0 0,-1 0 0,-1 0 0,-4 6 0,2-5 0,0 0 0,-1 0 0,-1 0 0,1-1 0,-1 0 0,0-1 0,0 0 0,-11 5 0,-33 18 0,-71 34 0,106-55 0,38-18 0,6-4 0,4-3 0,-22 14 0,0-1 0,-1-1 0,1 0 0,-1 0 0,0 0 0,13-15 0,-18 17 0,0 0 0,1 1 0,0-1 0,0 1 0,0-1 0,0 1 0,0 0 0,1 1 0,-1-1 0,1 1 0,5-2 0,2 0 0,1 2 0,-1-1 0,17 0 0,-14 0 0,1-1 0,-2 0 0,1-1 0,0-1 0,-1 0 0,0-1 0,23-15 0,38-18 0,7 1-1365,-62 31-5461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28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 24575,'-1'5'0,"0"0"0,0 0 0,0-1 0,-1 1 0,0 0 0,0-1 0,0 1 0,0-1 0,-6 9 0,-10 19 0,-7 30 0,-4-1 0,-40 64 0,51-91 0,-18 51 0,14-30 0,8-23 0,1 2 0,-2-2 0,-27 44 0,42-76 0,0 1 0,-1-1 0,1 0 0,0 0 0,0 1 0,0-1 0,-1 0 0,1 0 0,0 1 0,0-1 0,0 0 0,0 0 0,0 1 0,0-1 0,0 0 0,0 0 0,0 1 0,0-1 0,0 0 0,0 1 0,0-1 0,0 0 0,0 0 0,0 1 0,0-1 0,0 0 0,0 1 0,0-1 0,0 0 0,0 0 0,0 1 0,1-1 0,-1 0 0,0 0 0,0 1 0,0-1 0,0 0 0,1 0 0,-1 0 0,0 1 0,16 2 0,20-7 0,-35 4 0,26-6 0,0-1 0,46-19 0,-42 14 0,45-11 0,-29 15 0,0 3 0,1 2 0,85 6 0,-27 0 0,476-3-1365,-560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30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529 1 24575,'-88'98'0,"32"-34"0,-246 260 0,283-303 0,-25 37 0,29-37 0,15-20 0,-1-1 0,1 0 0,-1 1 0,1-1 0,0 1 0,-1 0 0,1-1 0,0 1 0,-1-1 0,1 1 0,0-1 0,0 1 0,0 0 0,0-1 0,-1 1 0,1-1 0,0 1 0,0 0 0,0-1 0,0 1 0,1 0 0,-1-1 0,0 1 0,0-1 0,0 1 0,0 0 0,0-1 0,1 1 0,-1-1 0,0 1 0,1-1 0,-1 1 0,0-1 0,1 1 0,-1-1 0,1 1 0,-1-1 0,1 1 0,-1-1 0,1 0 0,-1 1 0,1-1 0,-1 0 0,1 1 0,-1-1 0,1 0 0,-1 0 0,1 1 0,0-1 0,-1 0 0,1 0 0,0 0 0,-1 0 0,1 0 0,-1 0 0,1 0 0,0 0 0,0 0 0,47 1 0,-40-1 0,703-4-113,-489 5-1139,-200-1-5574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34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606 1 24575,'-1'6'0,"0"0"0,-1 0 0,0 1 0,0-1 0,0 0 0,-1-1 0,0 1 0,0 0 0,-1-1 0,1 0 0,-1 0 0,-8 9 0,-12 17 0,20-25 0,-1 0 0,0 0 0,0-1 0,0 0 0,-1 0 0,0 0 0,0-1 0,-11 7 0,8-6 0,0 1 0,1 0 0,-12 11 0,11-8 0,0-1 0,-1-1 0,0 0 0,0 0 0,-1-1 0,0 0 0,0 0 0,-20 5 0,-9 1 0,-51 9 0,30-8 0,51-10 26,1 0 1,-1 1-1,1 0 0,-12 8 0,-30 11-1522,31-17-5330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38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1 24575,'-2'5'0,"-1"-1"0,0 1 0,0 0 0,0-1 0,-1 0 0,1 0 0,-1 0 0,0 0 0,0 0 0,-5 3 0,-16 12 0,16-13 0,1 0 0,0 0 0,1 1 0,0 0 0,-8 9 0,5-4 0,-1 0 0,-1 0 0,0-1 0,-24 16 0,21-16 0,1 0 0,0 1 0,-16 18 0,21-21 0,-1 1 0,-1-2 0,1 1 0,-1-2 0,-15 9 0,-13 9 0,39-25 0,0 1 0,0-1 0,-1 0 0,1 0 0,0 0 0,0 0 0,0 0 0,0 1 0,0-1 0,0 0 0,0 0 0,0 0 0,0 1 0,0-1 0,0 0 0,0 0 0,0 0 0,0 0 0,0 1 0,0-1 0,0 0 0,0 0 0,0 0 0,0 0 0,1 1 0,-1-1 0,0 0 0,0 0 0,0 0 0,0 0 0,0 0 0,0 0 0,0 1 0,1-1 0,-1 0 0,0 0 0,0 0 0,0 0 0,0 0 0,0 0 0,1 0 0,-1 0 0,0 0 0,0 0 0,0 1 0,0-1 0,1 0 0,-1 0 0,0 0 0,0 0 0,0 0 0,0 0 0,1 0 0,-1 0 0,0-1 0,0 1 0,0 0 0,0 0 0,1 0 0,-1 0 0,0 0 0,0 0 0,0 0 0,0 0 0,1 0 0,14 1 0,107-4 0,75 4 0,-187 1 0,0 0 0,0 0 0,0 2 0,0-1 0,15 8 0,-13-5 0,0-1 0,22 6 0,12 0 0,-20-5 0,-1 0 0,1-2 0,35 2 0,60-8 0,75 4 0,-193-2-105,0 0 0,0 1 0,-1 0 0,1-1 0,0 1 0,0 0 0,-1 0 0,1 0 0,-1 1 0,1-1 0,-1 0 0,4 4 0,5 6-6721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42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0 187 24575,'60'1'0,"-28"1"0,0-2 0,0-1 0,0-1 0,0-2 0,-1-1 0,38-11 0,73-30 0,-125 42 0,1 2 0,-1 0 0,27 0 0,-27 2 0,1-1 0,0-1 0,23-5 0,40-11 0,-44 11 0,58-20 0,-70 18-195,1 1 0,-1 1 0,1 0 0,1 3 0,-1 0 0,38 0 0,-41 4-6631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8:50:44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4731-13CC-403C-B9F4-1323F32A20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4C5C-2BA5-4C32-BBC8-CE4D540316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BE7DA-13FE-48F1-6819-9386914A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EB141B-ADE4-8C44-81EC-E76711AB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7AA35-D58A-8900-C213-57F0D6C2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21F86-0782-DE9A-CC8A-47345654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FC8AA9-07C1-8A1C-2933-D4929477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6436-C9FA-FB33-E440-A17E35C3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A49414-C4A3-644B-9D3B-434B0579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3FEA4-D9E9-370B-1F59-64FF6BE7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932D2-DEB0-D1B9-94BF-5688DEEB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8C0D9-7BAA-3B20-CFF8-9375FC70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C81D85-7E05-2971-0D7B-AEA6D6A91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79D0A1-E33E-34E5-F4F8-FE1B8237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9E225-FA82-B77B-8DB2-481A6A8A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31D4F-A241-F397-682F-4FE25B24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CE01D-B477-0F31-76C8-A3081C3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BF9C5-B6C4-A4BA-03ED-3D880A41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CE4CD-1CE3-A004-1F73-87CAE0C9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9A073-0539-9390-1987-5516A28C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E4479-4FAF-A557-2552-1DD1E649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A256C-D1D2-7EB5-2CC2-B5E9A676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DF2C2-81E1-D6A2-9253-51EA8BC4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68D1C-3203-AD41-4B35-2A8A7CF1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7919E-47F0-859F-AC9D-52EF361C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8F33C-AFFF-B3E1-A572-EFA082A4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54523-6DDD-1138-5F75-26E32C20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CA75E-7170-1372-8BA4-51CAAB09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D81F3-033E-CD0F-ACEF-446E77EA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BC70C-18E4-1198-0228-5AD8CDDD3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5F7AA-B86C-6812-C2DC-35B548E5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C292-9C58-30BE-E039-F581D7DA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069BBB-72DA-C96F-4BB9-31C7A0FA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30F49-29AE-61AD-F817-110143C6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2ADC92-CE9B-0DB6-58EB-5EC9EB41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F644CB-F0A7-CD73-69D1-FC093E2EF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479B8B-56E1-2821-AB00-38E2BDFF4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FA1176-38E9-D939-5EBD-577366A10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E488E6-615A-114E-ED19-A8B08EDE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B0C569-22C1-ED61-2B3D-C04A67A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568F56-BD47-5971-704B-1E732B91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CF85-0BD1-05A8-E9E1-FD56C8E0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E55A49-A66B-ABDE-B89C-4EBCBD30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388EE-02E3-908E-7E00-8F1FD777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7229-1C6B-E364-C4B3-F412FDE2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BB4910-08CD-CB61-72A2-2C0315DF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954DAC-E569-42C6-4AE6-4022627D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69574A-5452-A403-5CF8-2A5153E5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7AF97-8C6F-5CB5-F3FA-C0B7FACE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EEC68-4983-CFC3-8301-C636E039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B1A2B7-F6D4-B812-C1E6-572C8759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0F9B91-5D3F-049D-5A44-956276CD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0133F5-CB25-9809-7CA0-C9E3AC0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C09A6C-3508-646D-A88B-A79FE962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35167-DCEF-EE59-1D6F-759880E6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58F36-8324-7483-CCC7-37911A885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E46033-50E4-D0AE-726A-BEBDAF5EC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D485BF-39C2-1C2F-DF14-754863A4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A1B769-92AA-440C-615E-16EF085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B27DFB-B44F-5DAD-579C-9D82A70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0739F-9441-8F7C-E49B-990616CA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638E93-B367-EC11-D705-581ACCEF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7CCFC-F036-59D7-D5B0-AC5B9B54B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603F-DAE4-4008-ACBE-F3DF9A6EA02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6423B-7E00-2088-3F90-900C13ED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026E1-EDE9-2A76-CAF2-F3651FE96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E8B0-585E-42AA-936B-3FA4F4ADB9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image" Target="../media/image14.png"/><Relationship Id="rId3" Type="http://schemas.openxmlformats.org/officeDocument/2006/relationships/image" Target="../media/image4.png"/><Relationship Id="rId21" Type="http://schemas.openxmlformats.org/officeDocument/2006/relationships/customXml" Target="../ink/ink11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13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1.png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12" Type="http://schemas.openxmlformats.org/officeDocument/2006/relationships/customXml" Target="../ink/ink18.xml"/><Relationship Id="rId17" Type="http://schemas.openxmlformats.org/officeDocument/2006/relationships/image" Target="../media/image23.png"/><Relationship Id="rId2" Type="http://schemas.openxmlformats.org/officeDocument/2006/relationships/image" Target="../media/image14.jpg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5" Type="http://schemas.openxmlformats.org/officeDocument/2006/relationships/image" Target="../media/image22.png"/><Relationship Id="rId10" Type="http://schemas.openxmlformats.org/officeDocument/2006/relationships/customXml" Target="../ink/ink17.xml"/><Relationship Id="rId4" Type="http://schemas.openxmlformats.org/officeDocument/2006/relationships/image" Target="../media/image16.jpeg"/><Relationship Id="rId9" Type="http://schemas.openxmlformats.org/officeDocument/2006/relationships/image" Target="../media/image19.png"/><Relationship Id="rId1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0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26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9.png"/><Relationship Id="rId24" Type="http://schemas.openxmlformats.org/officeDocument/2006/relationships/customXml" Target="../ink/ink32.xm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4.xml"/><Relationship Id="rId10" Type="http://schemas.openxmlformats.org/officeDocument/2006/relationships/customXml" Target="../ink/ink25.xml"/><Relationship Id="rId19" Type="http://schemas.openxmlformats.org/officeDocument/2006/relationships/image" Target="../media/image33.png"/><Relationship Id="rId4" Type="http://schemas.openxmlformats.org/officeDocument/2006/relationships/customXml" Target="../ink/ink22.xml"/><Relationship Id="rId9" Type="http://schemas.openxmlformats.org/officeDocument/2006/relationships/image" Target="../media/image28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CB1C1-84DC-2E08-2326-9ACC0C1CF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</a:t>
            </a:r>
            <a:r>
              <a:rPr lang="en-US" dirty="0" err="1"/>
              <a:t>Projet</a:t>
            </a:r>
            <a:br>
              <a:rPr lang="en-US" dirty="0"/>
            </a:br>
            <a:r>
              <a:rPr lang="en-US" dirty="0"/>
              <a:t>Gestion de stock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D69179-EA5F-110D-0DB6-E86BEB51D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Oussama </a:t>
            </a:r>
            <a:r>
              <a:rPr lang="en-US" dirty="0" err="1"/>
              <a:t>Dhiaa</a:t>
            </a:r>
            <a:r>
              <a:rPr lang="en-US" dirty="0"/>
              <a:t> Arouay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67B8F-1B6D-5B44-BAC0-7F8544CF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59E9CFDC-DFC6-7465-F2E7-1CCA2842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920"/>
            <a:ext cx="12192000" cy="7069222"/>
          </a:xfrm>
        </p:spPr>
      </p:pic>
    </p:spTree>
    <p:extLst>
      <p:ext uri="{BB962C8B-B14F-4D97-AF65-F5344CB8AC3E}">
        <p14:creationId xmlns:p14="http://schemas.microsoft.com/office/powerpoint/2010/main" val="146471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67F8-80A5-A75B-B946-F2A847F3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08623C62-D2D2-C1D9-19E5-D99826833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23670"/>
            <a:ext cx="12192001" cy="7069222"/>
          </a:xfrm>
        </p:spPr>
      </p:pic>
    </p:spTree>
    <p:extLst>
      <p:ext uri="{BB962C8B-B14F-4D97-AF65-F5344CB8AC3E}">
        <p14:creationId xmlns:p14="http://schemas.microsoft.com/office/powerpoint/2010/main" val="296962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8C80A-97FD-BDE8-E243-032CBCE6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A0A1AA64-7C82-BEB4-C262-B15366608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150"/>
            <a:ext cx="12191926" cy="7069178"/>
          </a:xfrm>
        </p:spPr>
      </p:pic>
    </p:spTree>
    <p:extLst>
      <p:ext uri="{BB962C8B-B14F-4D97-AF65-F5344CB8AC3E}">
        <p14:creationId xmlns:p14="http://schemas.microsoft.com/office/powerpoint/2010/main" val="242037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D2403-C629-2523-A2A7-5A5AB3B8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3CD3C290-7091-3533-A600-EDBD4F0E0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55" y="-247650"/>
            <a:ext cx="12214306" cy="7082156"/>
          </a:xfrm>
        </p:spPr>
      </p:pic>
    </p:spTree>
    <p:extLst>
      <p:ext uri="{BB962C8B-B14F-4D97-AF65-F5344CB8AC3E}">
        <p14:creationId xmlns:p14="http://schemas.microsoft.com/office/powerpoint/2010/main" val="104190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8193E-108D-0CAE-F204-96B10DEE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connexion</a:t>
            </a:r>
            <a:r>
              <a:rPr lang="en-US" dirty="0"/>
              <a:t> a la 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DD51AD-293D-7C5A-9C3E-4CEF5241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Class.forName</a:t>
            </a:r>
            <a:r>
              <a:rPr lang="en-US" b="0" i="0" dirty="0">
                <a:effectLst/>
                <a:latin typeface="Söhne"/>
              </a:rPr>
              <a:t>("</a:t>
            </a:r>
            <a:r>
              <a:rPr lang="en-US" b="0" i="0" dirty="0" err="1">
                <a:effectLst/>
                <a:latin typeface="Söhne"/>
              </a:rPr>
              <a:t>com.mysql.cj.jdbc.Driver</a:t>
            </a:r>
            <a:r>
              <a:rPr lang="en-US" b="0" i="0" dirty="0">
                <a:effectLst/>
                <a:latin typeface="Söhne"/>
              </a:rPr>
              <a:t>");</a:t>
            </a:r>
          </a:p>
          <a:p>
            <a:pPr lvl="1"/>
            <a:r>
              <a:rPr lang="en-US" dirty="0" err="1">
                <a:latin typeface="Söhne"/>
              </a:rPr>
              <a:t>Cherge</a:t>
            </a:r>
            <a:r>
              <a:rPr lang="en-US" dirty="0">
                <a:latin typeface="Söhne"/>
              </a:rPr>
              <a:t> la </a:t>
            </a:r>
            <a:r>
              <a:rPr lang="en-US" dirty="0" err="1">
                <a:latin typeface="Söhne"/>
              </a:rPr>
              <a:t>pilote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en</a:t>
            </a:r>
            <a:r>
              <a:rPr lang="en-US" dirty="0">
                <a:latin typeface="Söhne"/>
              </a:rPr>
              <a:t> memoire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sqlConn</a:t>
            </a:r>
            <a:r>
              <a:rPr lang="en-US" b="0" i="0" dirty="0">
                <a:effectLst/>
                <a:latin typeface="Söhne"/>
              </a:rPr>
              <a:t>= </a:t>
            </a:r>
            <a:r>
              <a:rPr lang="en-US" b="0" i="0" dirty="0" err="1">
                <a:effectLst/>
                <a:latin typeface="Söhne"/>
              </a:rPr>
              <a:t>DriverManager.getConnection</a:t>
            </a:r>
            <a:r>
              <a:rPr lang="en-US" b="0" i="0" dirty="0">
                <a:effectLst/>
                <a:latin typeface="Söhne"/>
              </a:rPr>
              <a:t>(</a:t>
            </a:r>
            <a:r>
              <a:rPr lang="en-US" b="0" i="0" dirty="0" err="1">
                <a:effectLst/>
                <a:latin typeface="Söhne"/>
              </a:rPr>
              <a:t>dataConn,username,password</a:t>
            </a:r>
            <a:r>
              <a:rPr lang="en-US" b="0" i="0" dirty="0">
                <a:effectLst/>
                <a:latin typeface="Söhne"/>
              </a:rPr>
              <a:t>); </a:t>
            </a:r>
          </a:p>
          <a:p>
            <a:pPr lvl="1"/>
            <a:r>
              <a:rPr lang="en-US" dirty="0" err="1">
                <a:latin typeface="Söhne"/>
              </a:rPr>
              <a:t>Creer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une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connexion</a:t>
            </a:r>
            <a:r>
              <a:rPr lang="en-US" dirty="0">
                <a:latin typeface="Söhne"/>
              </a:rPr>
              <a:t> a la base de </a:t>
            </a:r>
            <a:r>
              <a:rPr lang="en-US" dirty="0" err="1">
                <a:latin typeface="Söhne"/>
              </a:rPr>
              <a:t>donnee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0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5354-631C-C1E6-90E7-1EDF1AFB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 passer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requete</a:t>
            </a:r>
            <a:r>
              <a:rPr lang="en-US" dirty="0"/>
              <a:t> de java </a:t>
            </a:r>
            <a:r>
              <a:rPr lang="en-US" dirty="0" err="1"/>
              <a:t>vers</a:t>
            </a:r>
            <a:r>
              <a:rPr lang="en-US" dirty="0"/>
              <a:t> 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BFA15-02AF-740C-890E-D2BD91C3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pst</a:t>
            </a:r>
            <a:r>
              <a:rPr lang="en-US" dirty="0"/>
              <a:t> = </a:t>
            </a:r>
            <a:r>
              <a:rPr lang="en-US" dirty="0" err="1"/>
              <a:t>sqlConn.prepareStatement</a:t>
            </a:r>
            <a:r>
              <a:rPr lang="en-US" dirty="0"/>
              <a:t>(</a:t>
            </a:r>
            <a:r>
              <a:rPr lang="en-US" dirty="0" err="1"/>
              <a:t>requete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Passer la </a:t>
            </a:r>
            <a:r>
              <a:rPr lang="en-US" dirty="0" err="1"/>
              <a:t>requete</a:t>
            </a:r>
            <a:endParaRPr lang="en-US" dirty="0"/>
          </a:p>
          <a:p>
            <a:r>
              <a:rPr lang="en-US" dirty="0" err="1"/>
              <a:t>pst.executeUpdate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Execute la </a:t>
            </a:r>
            <a:r>
              <a:rPr lang="en-US" dirty="0" err="1"/>
              <a:t>requete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</a:t>
            </a:r>
          </a:p>
          <a:p>
            <a:pPr lvl="2"/>
            <a:r>
              <a:rPr lang="en-US" dirty="0" err="1"/>
              <a:t>pst</a:t>
            </a:r>
            <a:r>
              <a:rPr lang="en-US" dirty="0"/>
              <a:t> = </a:t>
            </a:r>
            <a:r>
              <a:rPr lang="en-US" dirty="0" err="1"/>
              <a:t>sqlConn.prepareStatement</a:t>
            </a:r>
            <a:r>
              <a:rPr lang="en-US" dirty="0"/>
              <a:t>("delete from comm where </a:t>
            </a:r>
            <a:r>
              <a:rPr lang="en-US" dirty="0" err="1"/>
              <a:t>idfacteur</a:t>
            </a:r>
            <a:r>
              <a:rPr lang="en-US" dirty="0"/>
              <a:t>=?;");</a:t>
            </a:r>
          </a:p>
          <a:p>
            <a:pPr lvl="2"/>
            <a:r>
              <a:rPr lang="en-US" dirty="0" err="1"/>
              <a:t>pst.setInt</a:t>
            </a:r>
            <a:r>
              <a:rPr lang="en-US" dirty="0"/>
              <a:t>(1, id); </a:t>
            </a:r>
          </a:p>
          <a:p>
            <a:pPr lvl="2"/>
            <a:r>
              <a:rPr lang="en-US" dirty="0" err="1"/>
              <a:t>pst.executeUpdate</a:t>
            </a:r>
            <a:r>
              <a:rPr lang="en-US" dirty="0"/>
              <a:t>(); </a:t>
            </a:r>
            <a:r>
              <a:rPr lang="fr-FR" dirty="0"/>
              <a:t>permet de supprimer la commande de identifiant=id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2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71074-D5D9-CD1B-DA5A-F463E815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14282-B298-6FB7-FE47-E5F8AAD9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  <a:p>
            <a:r>
              <a:rPr lang="en-US" sz="4400" dirty="0" err="1"/>
              <a:t>Problématique</a:t>
            </a:r>
            <a:endParaRPr lang="en-US" sz="4400" dirty="0"/>
          </a:p>
          <a:p>
            <a:r>
              <a:rPr lang="en-US" sz="4400" dirty="0"/>
              <a:t>Etude </a:t>
            </a:r>
            <a:r>
              <a:rPr lang="en-US" sz="4400" dirty="0" err="1"/>
              <a:t>préliminaire</a:t>
            </a:r>
            <a:endParaRPr lang="en-US" sz="4400" dirty="0"/>
          </a:p>
          <a:p>
            <a:r>
              <a:rPr lang="en-US" sz="4400" dirty="0" err="1"/>
              <a:t>Analyse</a:t>
            </a:r>
            <a:r>
              <a:rPr lang="en-US" sz="4400" dirty="0"/>
              <a:t> des </a:t>
            </a:r>
            <a:r>
              <a:rPr lang="en-US" sz="4400" dirty="0" err="1"/>
              <a:t>besoins</a:t>
            </a:r>
            <a:endParaRPr lang="en-US" sz="4400" dirty="0"/>
          </a:p>
          <a:p>
            <a:r>
              <a:rPr lang="en-US" sz="4400" dirty="0"/>
              <a:t>Conception</a:t>
            </a:r>
          </a:p>
          <a:p>
            <a:r>
              <a:rPr lang="en-US" sz="4400" dirty="0" err="1"/>
              <a:t>Réalisation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511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272F-F1D0-E944-C980-7AD4C14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pic>
        <p:nvPicPr>
          <p:cNvPr id="5" name="Espace réservé du contenu 4" descr="Une image contenant habits, personne, conteneur, boîte&#10;&#10;Description générée automatiquement">
            <a:extLst>
              <a:ext uri="{FF2B5EF4-FFF2-40B4-BE49-F238E27FC236}">
                <a16:creationId xmlns:a16="http://schemas.microsoft.com/office/drawing/2014/main" id="{475B50E6-7351-26FD-7514-ED3AE2110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06" y="2320925"/>
            <a:ext cx="4351338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C9BB30-7FF6-A38D-E40C-418425E3F3AD}"/>
              </a:ext>
            </a:extLst>
          </p:cNvPr>
          <p:cNvSpPr txBox="1"/>
          <p:nvPr/>
        </p:nvSpPr>
        <p:spPr>
          <a:xfrm>
            <a:off x="1257301" y="2179588"/>
            <a:ext cx="5762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i="0" dirty="0">
                <a:effectLst/>
                <a:latin typeface="Söhne"/>
              </a:rPr>
              <a:t>Anciennes Méthodes de Gestion de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Processus </a:t>
            </a:r>
            <a:r>
              <a:rPr lang="en-US" sz="2400" i="0" dirty="0" err="1">
                <a:effectLst/>
                <a:latin typeface="Söhne"/>
              </a:rPr>
              <a:t>Laborieux</a:t>
            </a: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i="0" dirty="0">
                <a:effectLst/>
                <a:latin typeface="Söhne"/>
              </a:rPr>
              <a:t>Manque de Visibilité et d'Analyse</a:t>
            </a:r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9DD0F0-30E5-5CC4-D7C3-4E98887B06E0}"/>
              </a:ext>
            </a:extLst>
          </p:cNvPr>
          <p:cNvSpPr txBox="1"/>
          <p:nvPr/>
        </p:nvSpPr>
        <p:spPr>
          <a:xfrm>
            <a:off x="1781174" y="5372100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0" dirty="0">
                <a:effectLst/>
                <a:latin typeface="Söhne"/>
              </a:rPr>
              <a:t>Ancienne méthode de gestion de stock = Perte de Temps et d’argents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72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lipart, dessin, illustration, dessin humoristique&#10;&#10;Description générée automatiquement">
            <a:extLst>
              <a:ext uri="{FF2B5EF4-FFF2-40B4-BE49-F238E27FC236}">
                <a16:creationId xmlns:a16="http://schemas.microsoft.com/office/drawing/2014/main" id="{C337B8B7-D063-895D-CCD6-1D64D154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62" y="2330450"/>
            <a:ext cx="4351338" cy="4318000"/>
          </a:xfr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2BF0248-3E04-1786-F072-E191EA74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Problématique</a:t>
            </a:r>
            <a:endParaRPr lang="en-US" sz="4800" dirty="0"/>
          </a:p>
        </p:txBody>
      </p:sp>
      <p:pic>
        <p:nvPicPr>
          <p:cNvPr id="7" name="Image 6" descr="Une image contenant croquis, dessin, clipart, illustration&#10;&#10;Description générée automatiquement">
            <a:extLst>
              <a:ext uri="{FF2B5EF4-FFF2-40B4-BE49-F238E27FC236}">
                <a16:creationId xmlns:a16="http://schemas.microsoft.com/office/drawing/2014/main" id="{B4E9F1CD-37C9-1EF3-9D13-B53EE94B4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710" y1="67259" x2="57842" y2="68149"/>
                        <a14:foregroundMark x1="49111" y1="71989" x2="49757" y2="72878"/>
                        <a14:foregroundMark x1="41714" y1="77567" x2="43048" y2="77122"/>
                        <a14:backgroundMark x1="50243" y1="74656" x2="50243" y2="74656"/>
                        <a14:backgroundMark x1="49313" y1="74010" x2="49313" y2="74010"/>
                        <a14:backgroundMark x1="42805" y1="78254" x2="42805" y2="78254"/>
                        <a14:backgroundMark x1="48868" y1="71746" x2="49757" y2="7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6" y="-113506"/>
            <a:ext cx="4248150" cy="4248150"/>
          </a:xfrm>
          <a:prstGeom prst="rect">
            <a:avLst/>
          </a:prstGeom>
        </p:spPr>
      </p:pic>
      <p:pic>
        <p:nvPicPr>
          <p:cNvPr id="8" name="Image 7" descr="Une image contenant croquis, dessin, clipart, illustration&#10;&#10;Description générée automatiquement">
            <a:extLst>
              <a:ext uri="{FF2B5EF4-FFF2-40B4-BE49-F238E27FC236}">
                <a16:creationId xmlns:a16="http://schemas.microsoft.com/office/drawing/2014/main" id="{B4E9F1CD-37C9-1EF3-9D13-B53EE94B4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710" y1="67259" x2="57842" y2="68149"/>
                        <a14:foregroundMark x1="49111" y1="71989" x2="49757" y2="72878"/>
                        <a14:foregroundMark x1="41714" y1="77567" x2="43048" y2="77122"/>
                        <a14:backgroundMark x1="50243" y1="74656" x2="50243" y2="74656"/>
                        <a14:backgroundMark x1="49313" y1="74010" x2="49313" y2="74010"/>
                        <a14:backgroundMark x1="42805" y1="78254" x2="42805" y2="78254"/>
                        <a14:backgroundMark x1="48868" y1="71746" x2="49757" y2="7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3632" y="631031"/>
            <a:ext cx="3076575" cy="3076575"/>
          </a:xfrm>
          <a:prstGeom prst="rect">
            <a:avLst/>
          </a:prstGeom>
        </p:spPr>
      </p:pic>
      <p:pic>
        <p:nvPicPr>
          <p:cNvPr id="10" name="Image 9" descr="Une image contenant croquis, dessin, clipart, illustration&#10;&#10;Description générée automatiquement">
            <a:extLst>
              <a:ext uri="{FF2B5EF4-FFF2-40B4-BE49-F238E27FC236}">
                <a16:creationId xmlns:a16="http://schemas.microsoft.com/office/drawing/2014/main" id="{E7F774B0-F4D4-AB73-41A8-B7C914AEA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710" y1="67259" x2="57842" y2="68149"/>
                        <a14:foregroundMark x1="49111" y1="71989" x2="49757" y2="72878"/>
                        <a14:foregroundMark x1="41714" y1="77567" x2="43048" y2="77122"/>
                        <a14:backgroundMark x1="50243" y1="74656" x2="50243" y2="74656"/>
                        <a14:backgroundMark x1="49313" y1="74010" x2="49313" y2="74010"/>
                        <a14:backgroundMark x1="42805" y1="78254" x2="42805" y2="78254"/>
                        <a14:backgroundMark x1="48868" y1="71746" x2="49757" y2="7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7027" flipH="1">
            <a:off x="2645568" y="985018"/>
            <a:ext cx="4351336" cy="4351336"/>
          </a:xfrm>
          <a:prstGeom prst="rect">
            <a:avLst/>
          </a:prstGeom>
        </p:spPr>
      </p:pic>
      <p:pic>
        <p:nvPicPr>
          <p:cNvPr id="11" name="Image 10" descr="Une image contenant croquis, dessin, clipart, illustration&#10;&#10;Description générée automatiquement">
            <a:extLst>
              <a:ext uri="{FF2B5EF4-FFF2-40B4-BE49-F238E27FC236}">
                <a16:creationId xmlns:a16="http://schemas.microsoft.com/office/drawing/2014/main" id="{4E3E59DA-01B4-E1D0-D374-887F3B12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710" y1="67259" x2="57842" y2="68149"/>
                        <a14:foregroundMark x1="49111" y1="71989" x2="49757" y2="72878"/>
                        <a14:foregroundMark x1="41714" y1="77567" x2="43048" y2="77122"/>
                        <a14:backgroundMark x1="50243" y1="74656" x2="50243" y2="74656"/>
                        <a14:backgroundMark x1="49313" y1="74010" x2="49313" y2="74010"/>
                        <a14:backgroundMark x1="42805" y1="78254" x2="42805" y2="78254"/>
                        <a14:backgroundMark x1="48868" y1="71746" x2="49757" y2="7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1564" flipH="1">
            <a:off x="-188897" y="2774542"/>
            <a:ext cx="4115742" cy="41157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E56827C-3294-73B4-A597-EF3453EC4A7D}"/>
              </a:ext>
            </a:extLst>
          </p:cNvPr>
          <p:cNvSpPr txBox="1"/>
          <p:nvPr/>
        </p:nvSpPr>
        <p:spPr>
          <a:xfrm>
            <a:off x="1216022" y="44630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Effacace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3A9FF-8766-D3E3-903B-DD8C381EE847}"/>
              </a:ext>
            </a:extLst>
          </p:cNvPr>
          <p:cNvSpPr txBox="1"/>
          <p:nvPr/>
        </p:nvSpPr>
        <p:spPr>
          <a:xfrm>
            <a:off x="7352149" y="177192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Fiable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912DCE-8FC3-0260-3602-62F790F84AD4}"/>
              </a:ext>
            </a:extLst>
          </p:cNvPr>
          <p:cNvSpPr txBox="1"/>
          <p:nvPr/>
        </p:nvSpPr>
        <p:spPr>
          <a:xfrm>
            <a:off x="4204493" y="279135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Rapide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E23B51-8924-6670-91F2-59DBC82DC498}"/>
              </a:ext>
            </a:extLst>
          </p:cNvPr>
          <p:cNvSpPr txBox="1"/>
          <p:nvPr/>
        </p:nvSpPr>
        <p:spPr>
          <a:xfrm>
            <a:off x="10294937" y="151905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/>
              </a:rPr>
              <a:t>S</a:t>
            </a:r>
            <a:r>
              <a:rPr lang="en-US" b="0" i="0">
                <a:effectLst/>
                <a:latin typeface="Google Sans"/>
              </a:rPr>
              <a:t>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7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47CA8-5B58-6D57-15FD-0F9C479E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Etude </a:t>
            </a:r>
            <a:r>
              <a:rPr lang="en-US" sz="4400" dirty="0" err="1"/>
              <a:t>préliminaire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B8F0B-663B-193B-B077-3E6F4546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Visibilité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en</a:t>
            </a:r>
            <a:r>
              <a:rPr lang="en-US" b="1" i="0" dirty="0">
                <a:effectLst/>
                <a:latin typeface="Söhne"/>
              </a:rPr>
              <a:t> Temps </a:t>
            </a:r>
            <a:r>
              <a:rPr lang="en-US" b="1" i="0" dirty="0" err="1">
                <a:effectLst/>
                <a:latin typeface="Söhne"/>
              </a:rPr>
              <a:t>Réel</a:t>
            </a:r>
            <a:endParaRPr lang="en-US" b="1" i="0" dirty="0">
              <a:effectLst/>
              <a:latin typeface="Söhne"/>
            </a:endParaRPr>
          </a:p>
          <a:p>
            <a:r>
              <a:rPr lang="fr-FR" b="1" i="0" dirty="0">
                <a:effectLst/>
                <a:latin typeface="Söhne"/>
              </a:rPr>
              <a:t>Réduction des Erreurs </a:t>
            </a:r>
          </a:p>
          <a:p>
            <a:r>
              <a:rPr lang="fr-FR" b="1" i="0" dirty="0">
                <a:effectLst/>
                <a:latin typeface="Söhne"/>
              </a:rPr>
              <a:t>Gestion Optimisée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1591F2F6-1650-10E5-14EF-F9E67B07EED4}"/>
                  </a:ext>
                </a:extLst>
              </p14:cNvPr>
              <p14:cNvContentPartPr/>
              <p14:nvPr/>
            </p14:nvContentPartPr>
            <p14:xfrm>
              <a:off x="4952895" y="2056860"/>
              <a:ext cx="4754880" cy="251424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1591F2F6-1650-10E5-14EF-F9E67B07EE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775" y="2050740"/>
                <a:ext cx="4767120" cy="25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840A8CD9-A771-FEAC-2008-41E1D847BF36}"/>
                  </a:ext>
                </a:extLst>
              </p14:cNvPr>
              <p14:cNvContentPartPr/>
              <p14:nvPr/>
            </p14:nvContentPartPr>
            <p14:xfrm>
              <a:off x="4695825" y="2475180"/>
              <a:ext cx="4020510" cy="184392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840A8CD9-A771-FEAC-2008-41E1D847BF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9705" y="2469060"/>
                <a:ext cx="4032750" cy="18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081FE827-2A59-23A9-A8A1-7E439712BBE9}"/>
              </a:ext>
            </a:extLst>
          </p:cNvPr>
          <p:cNvGrpSpPr/>
          <p:nvPr/>
        </p:nvGrpSpPr>
        <p:grpSpPr>
          <a:xfrm>
            <a:off x="7715175" y="3095460"/>
            <a:ext cx="932760" cy="1363680"/>
            <a:chOff x="7715175" y="3095460"/>
            <a:chExt cx="932760" cy="13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13B34480-3F07-7814-D145-E55908C70AEC}"/>
                    </a:ext>
                  </a:extLst>
                </p14:cNvPr>
                <p14:cNvContentPartPr/>
                <p14:nvPr/>
              </p14:nvContentPartPr>
              <p14:xfrm>
                <a:off x="7715175" y="3095460"/>
                <a:ext cx="534960" cy="116172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13B34480-3F07-7814-D145-E55908C70A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09055" y="3089340"/>
                  <a:ext cx="547200" cy="11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7DF20F12-A0BA-8A48-814D-6611A3D2AB6B}"/>
                    </a:ext>
                  </a:extLst>
                </p14:cNvPr>
                <p14:cNvContentPartPr/>
                <p14:nvPr/>
              </p14:nvContentPartPr>
              <p14:xfrm>
                <a:off x="7817055" y="4047660"/>
                <a:ext cx="459360" cy="25128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7DF20F12-A0BA-8A48-814D-6611A3D2AB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10935" y="4041540"/>
                  <a:ext cx="471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D522949B-D89C-B661-C524-30B0B4CCC8D7}"/>
                    </a:ext>
                  </a:extLst>
                </p14:cNvPr>
                <p14:cNvContentPartPr/>
                <p14:nvPr/>
              </p14:nvContentPartPr>
              <p14:xfrm>
                <a:off x="8277135" y="4238460"/>
                <a:ext cx="370800" cy="22068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D522949B-D89C-B661-C524-30B0B4CCC8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1015" y="4232340"/>
                  <a:ext cx="383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88B7E4E9-7375-577E-73B1-FAF3B1F6FEC5}"/>
                    </a:ext>
                  </a:extLst>
                </p14:cNvPr>
                <p14:cNvContentPartPr/>
                <p14:nvPr/>
              </p14:nvContentPartPr>
              <p14:xfrm>
                <a:off x="8420775" y="4266900"/>
                <a:ext cx="218520" cy="13320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88B7E4E9-7375-577E-73B1-FAF3B1F6FE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4655" y="4260780"/>
                  <a:ext cx="23076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FA925B9B-EE30-EA78-0E86-5BDE411EB4F7}"/>
                  </a:ext>
                </a:extLst>
              </p14:cNvPr>
              <p14:cNvContentPartPr/>
              <p14:nvPr/>
            </p14:nvContentPartPr>
            <p14:xfrm>
              <a:off x="8678895" y="4524300"/>
              <a:ext cx="369000" cy="162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FA925B9B-EE30-EA78-0E86-5BDE411EB4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2775" y="4518180"/>
                <a:ext cx="38124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e 23">
            <a:extLst>
              <a:ext uri="{FF2B5EF4-FFF2-40B4-BE49-F238E27FC236}">
                <a16:creationId xmlns:a16="http://schemas.microsoft.com/office/drawing/2014/main" id="{1ECE787C-6EC5-4C15-9BD2-89D648CC3A0B}"/>
              </a:ext>
            </a:extLst>
          </p:cNvPr>
          <p:cNvGrpSpPr/>
          <p:nvPr/>
        </p:nvGrpSpPr>
        <p:grpSpPr>
          <a:xfrm>
            <a:off x="8696175" y="4571460"/>
            <a:ext cx="419760" cy="68400"/>
            <a:chOff x="8696175" y="4571460"/>
            <a:chExt cx="41976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FCB27021-B21F-59AD-213F-5C3AC484C669}"/>
                    </a:ext>
                  </a:extLst>
                </p14:cNvPr>
                <p14:cNvContentPartPr/>
                <p14:nvPr/>
              </p14:nvContentPartPr>
              <p14:xfrm>
                <a:off x="8696175" y="4571460"/>
                <a:ext cx="398880" cy="6840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FCB27021-B21F-59AD-213F-5C3AC484C6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90055" y="4565340"/>
                  <a:ext cx="411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7E4573F3-A5BD-1783-1D61-055C64EE71E1}"/>
                    </a:ext>
                  </a:extLst>
                </p14:cNvPr>
                <p14:cNvContentPartPr/>
                <p14:nvPr/>
              </p14:nvContentPartPr>
              <p14:xfrm>
                <a:off x="9115575" y="4572180"/>
                <a:ext cx="360" cy="36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7E4573F3-A5BD-1783-1D61-055C64EE71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55" y="45660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3788568B-B9C7-B6BE-4A04-699E47421E80}"/>
                    </a:ext>
                  </a:extLst>
                </p14:cNvPr>
                <p14:cNvContentPartPr/>
                <p14:nvPr/>
              </p14:nvContentPartPr>
              <p14:xfrm>
                <a:off x="9115575" y="4572180"/>
                <a:ext cx="360" cy="36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3788568B-B9C7-B6BE-4A04-699E47421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55" y="45660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C9C94BE9-376F-B0FA-C667-26243CE362B1}"/>
                    </a:ext>
                  </a:extLst>
                </p14:cNvPr>
                <p14:cNvContentPartPr/>
                <p14:nvPr/>
              </p14:nvContentPartPr>
              <p14:xfrm>
                <a:off x="9115575" y="4572180"/>
                <a:ext cx="360" cy="36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C9C94BE9-376F-B0FA-C667-26243CE362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55" y="45660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242DA3DC-0E0C-145F-80B3-79600DD25948}"/>
                    </a:ext>
                  </a:extLst>
                </p14:cNvPr>
                <p14:cNvContentPartPr/>
                <p14:nvPr/>
              </p14:nvContentPartPr>
              <p14:xfrm>
                <a:off x="9115575" y="4572180"/>
                <a:ext cx="360" cy="36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242DA3DC-0E0C-145F-80B3-79600DD259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55" y="45660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7B190741-3307-08DB-A7CD-3E509316C638}"/>
                    </a:ext>
                  </a:extLst>
                </p14:cNvPr>
                <p14:cNvContentPartPr/>
                <p14:nvPr/>
              </p14:nvContentPartPr>
              <p14:xfrm>
                <a:off x="9115575" y="4572180"/>
                <a:ext cx="360" cy="3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7B190741-3307-08DB-A7CD-3E509316C6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55" y="45660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Image 26" descr="Une image contenant ampoule, Ampoule incandescente, Lampe fluorescente compacte, éclairage&#10;&#10;Description générée automatiquement">
            <a:extLst>
              <a:ext uri="{FF2B5EF4-FFF2-40B4-BE49-F238E27FC236}">
                <a16:creationId xmlns:a16="http://schemas.microsoft.com/office/drawing/2014/main" id="{486DE996-13EB-9D78-8EC5-4D63EF72E1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358">
            <a:off x="2939965" y="3557970"/>
            <a:ext cx="1997203" cy="1997203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0921197D-4ACC-98EC-DBF0-07AA10AD2B8C}"/>
              </a:ext>
            </a:extLst>
          </p:cNvPr>
          <p:cNvSpPr txBox="1"/>
          <p:nvPr/>
        </p:nvSpPr>
        <p:spPr>
          <a:xfrm>
            <a:off x="4478159" y="3739470"/>
            <a:ext cx="441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système</a:t>
            </a:r>
            <a:r>
              <a:rPr lang="en-US" sz="4800" dirty="0"/>
              <a:t> </a:t>
            </a:r>
            <a:r>
              <a:rPr lang="en-US" sz="4800" dirty="0" err="1"/>
              <a:t>informatisé</a:t>
            </a:r>
            <a:r>
              <a:rPr lang="en-US" sz="48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D3934F9-489E-16BC-C5FA-4642FA04C9F6}"/>
                  </a:ext>
                </a:extLst>
              </p14:cNvPr>
              <p14:cNvContentPartPr/>
              <p14:nvPr/>
            </p14:nvContentPartPr>
            <p14:xfrm>
              <a:off x="4201575" y="3086100"/>
              <a:ext cx="3513600" cy="1155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D3934F9-489E-16BC-C5FA-4642FA04C9F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95455" y="3079980"/>
                <a:ext cx="3525840" cy="1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23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FF9A4-0617-9EFE-B3CC-144DA355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Analyse</a:t>
            </a:r>
            <a:r>
              <a:rPr lang="en-US" sz="4400" dirty="0"/>
              <a:t> des </a:t>
            </a:r>
            <a:r>
              <a:rPr lang="en-US" sz="4400" dirty="0" err="1"/>
              <a:t>besoins</a:t>
            </a:r>
            <a:endParaRPr lang="en-US" dirty="0"/>
          </a:p>
        </p:txBody>
      </p:sp>
      <p:pic>
        <p:nvPicPr>
          <p:cNvPr id="5" name="Espace réservé du contenu 4" descr="Une image contenant boîte, conteneur, carton, Boîte d’expédition&#10;&#10;Description générée automatiquement">
            <a:extLst>
              <a:ext uri="{FF2B5EF4-FFF2-40B4-BE49-F238E27FC236}">
                <a16:creationId xmlns:a16="http://schemas.microsoft.com/office/drawing/2014/main" id="{2BF644E6-6C44-2B05-2225-D5C272139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4" y="4000924"/>
            <a:ext cx="3890359" cy="2410214"/>
          </a:xfrm>
        </p:spPr>
      </p:pic>
      <p:pic>
        <p:nvPicPr>
          <p:cNvPr id="7" name="Image 6" descr="Une image contenant dessin, Dessin d’enfant, texte, croquis&#10;&#10;Description générée automatiquement">
            <a:extLst>
              <a:ext uri="{FF2B5EF4-FFF2-40B4-BE49-F238E27FC236}">
                <a16:creationId xmlns:a16="http://schemas.microsoft.com/office/drawing/2014/main" id="{D8180B0F-D611-8B50-382E-1317214EB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00550"/>
            <a:ext cx="2419349" cy="1612899"/>
          </a:xfrm>
          <a:prstGeom prst="rect">
            <a:avLst/>
          </a:prstGeom>
        </p:spPr>
      </p:pic>
      <p:pic>
        <p:nvPicPr>
          <p:cNvPr id="9" name="Image 8" descr="Une image contenant jouet, Modèle réduit, Véhicule de jouet&#10;&#10;Description générée automatiquement">
            <a:extLst>
              <a:ext uri="{FF2B5EF4-FFF2-40B4-BE49-F238E27FC236}">
                <a16:creationId xmlns:a16="http://schemas.microsoft.com/office/drawing/2014/main" id="{1AD79B02-9618-FBCC-8AB4-FF2F4A0BD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732" y="3990973"/>
            <a:ext cx="2943068" cy="250190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70DFDA0-ADB1-82DB-196A-F02F59A57A04}"/>
              </a:ext>
            </a:extLst>
          </p:cNvPr>
          <p:cNvSpPr txBox="1"/>
          <p:nvPr/>
        </p:nvSpPr>
        <p:spPr>
          <a:xfrm>
            <a:off x="4888403" y="3707792"/>
            <a:ext cx="217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Gestion des </a:t>
            </a:r>
            <a:r>
              <a:rPr lang="en-US" dirty="0" err="1"/>
              <a:t>Produits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845CA7-99B9-61F1-9633-ABE49C75A8B8}"/>
              </a:ext>
            </a:extLst>
          </p:cNvPr>
          <p:cNvSpPr txBox="1"/>
          <p:nvPr/>
        </p:nvSpPr>
        <p:spPr>
          <a:xfrm>
            <a:off x="8710008" y="3707792"/>
            <a:ext cx="26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Gestion des </a:t>
            </a:r>
            <a:r>
              <a:rPr lang="en-US" dirty="0" err="1"/>
              <a:t>Fournisseurs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2264C6-A388-A3F2-EF95-96E57F408940}"/>
              </a:ext>
            </a:extLst>
          </p:cNvPr>
          <p:cNvSpPr txBox="1"/>
          <p:nvPr/>
        </p:nvSpPr>
        <p:spPr>
          <a:xfrm>
            <a:off x="868695" y="3707792"/>
            <a:ext cx="26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Gestion des </a:t>
            </a:r>
            <a:r>
              <a:rPr lang="en-US" dirty="0" err="1"/>
              <a:t>Commandes</a:t>
            </a:r>
            <a:endParaRPr lang="en-US" dirty="0"/>
          </a:p>
        </p:txBody>
      </p:sp>
      <p:pic>
        <p:nvPicPr>
          <p:cNvPr id="14" name="Image 13" descr="Une image contenant personne, habits, chemise, Pantalons&#10;&#10;Description générée automatiquement">
            <a:extLst>
              <a:ext uri="{FF2B5EF4-FFF2-40B4-BE49-F238E27FC236}">
                <a16:creationId xmlns:a16="http://schemas.microsoft.com/office/drawing/2014/main" id="{FA8F936B-3334-9FEC-956A-AFE49C697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72" y="1373778"/>
            <a:ext cx="1450056" cy="2172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8470166E-4CAC-72C4-58E2-0E2B5DDE94CB}"/>
                  </a:ext>
                </a:extLst>
              </p14:cNvPr>
              <p14:cNvContentPartPr/>
              <p14:nvPr/>
            </p14:nvContentPartPr>
            <p14:xfrm>
              <a:off x="2872455" y="2246940"/>
              <a:ext cx="2652480" cy="111060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8470166E-4CAC-72C4-58E2-0E2B5DDE94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6335" y="2240820"/>
                <a:ext cx="266472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FED97994-2EBA-6B6C-A7E9-310C072C6763}"/>
                  </a:ext>
                </a:extLst>
              </p14:cNvPr>
              <p14:cNvContentPartPr/>
              <p14:nvPr/>
            </p14:nvContentPartPr>
            <p14:xfrm>
              <a:off x="2781375" y="3190500"/>
              <a:ext cx="514440" cy="34272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FED97994-2EBA-6B6C-A7E9-310C072C67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5255" y="3184380"/>
                <a:ext cx="5266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7E579530-D9E3-4ADB-DB80-D1CA41F11A7F}"/>
                  </a:ext>
                </a:extLst>
              </p14:cNvPr>
              <p14:cNvContentPartPr/>
              <p14:nvPr/>
            </p14:nvContentPartPr>
            <p14:xfrm>
              <a:off x="6524295" y="1742220"/>
              <a:ext cx="3546000" cy="155232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7E579530-D9E3-4ADB-DB80-D1CA41F11A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8175" y="1736100"/>
                <a:ext cx="355824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F2CB5283-9758-38A2-9EAB-DEA3F72102F0}"/>
                  </a:ext>
                </a:extLst>
              </p14:cNvPr>
              <p14:cNvContentPartPr/>
              <p14:nvPr/>
            </p14:nvContentPartPr>
            <p14:xfrm>
              <a:off x="9762855" y="2687940"/>
              <a:ext cx="788040" cy="72684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F2CB5283-9758-38A2-9EAB-DEA3F72102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56735" y="2681820"/>
                <a:ext cx="8002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A55CDAA6-59C0-AA2F-051C-508B23FDB66F}"/>
                  </a:ext>
                </a:extLst>
              </p14:cNvPr>
              <p14:cNvContentPartPr/>
              <p14:nvPr/>
            </p14:nvContentPartPr>
            <p14:xfrm>
              <a:off x="6124335" y="3200580"/>
              <a:ext cx="360" cy="41832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A55CDAA6-59C0-AA2F-051C-508B23FDB6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18215" y="3194460"/>
                <a:ext cx="126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6628B7D3-950D-0DAD-C61E-3138FEC624EA}"/>
                  </a:ext>
                </a:extLst>
              </p14:cNvPr>
              <p14:cNvContentPartPr/>
              <p14:nvPr/>
            </p14:nvContentPartPr>
            <p14:xfrm>
              <a:off x="6038655" y="3600540"/>
              <a:ext cx="203400" cy="8424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6628B7D3-950D-0DAD-C61E-3138FEC624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2535" y="3594420"/>
                <a:ext cx="215640" cy="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6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Plan, dessin&#10;&#10;Description générée automatiquement">
            <a:extLst>
              <a:ext uri="{FF2B5EF4-FFF2-40B4-BE49-F238E27FC236}">
                <a16:creationId xmlns:a16="http://schemas.microsoft.com/office/drawing/2014/main" id="{C5DB288B-BE54-914E-8511-00C738DE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-1028700"/>
            <a:ext cx="8401050" cy="8705850"/>
          </a:xfr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537CF3E-FED1-2B04-51E8-C51C3170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12725"/>
            <a:ext cx="10515600" cy="1325563"/>
          </a:xfrm>
        </p:spPr>
        <p:txBody>
          <a:bodyPr/>
          <a:lstStyle/>
          <a:p>
            <a:r>
              <a:rPr lang="en-US" sz="4400" dirty="0"/>
              <a:t>Conception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A056C-2EF2-7BE3-1CA5-E77DB08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377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8AE14DDC-A716-3205-AF27-9D5A7ADE7A45}"/>
                  </a:ext>
                </a:extLst>
              </p14:cNvPr>
              <p14:cNvContentPartPr/>
              <p14:nvPr/>
            </p14:nvContentPartPr>
            <p14:xfrm>
              <a:off x="2845800" y="1180440"/>
              <a:ext cx="1166400" cy="359244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8AE14DDC-A716-3205-AF27-9D5A7ADE7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680" y="1174320"/>
                <a:ext cx="1178640" cy="360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A55AECC3-DA4F-7C48-9C49-C9A2EFFCBE8D}"/>
              </a:ext>
            </a:extLst>
          </p:cNvPr>
          <p:cNvGrpSpPr/>
          <p:nvPr/>
        </p:nvGrpSpPr>
        <p:grpSpPr>
          <a:xfrm>
            <a:off x="3047685" y="419100"/>
            <a:ext cx="5848665" cy="5857875"/>
            <a:chOff x="247335" y="419100"/>
            <a:chExt cx="5848665" cy="58578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6AFFE9-C475-4606-9122-C901ECD6ACC8}"/>
                </a:ext>
              </a:extLst>
            </p:cNvPr>
            <p:cNvSpPr/>
            <p:nvPr/>
          </p:nvSpPr>
          <p:spPr>
            <a:xfrm>
              <a:off x="495300" y="419100"/>
              <a:ext cx="1600200" cy="2219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524C8F-CEA2-E6CB-22E5-89EE91C093BD}"/>
                </a:ext>
              </a:extLst>
            </p:cNvPr>
            <p:cNvSpPr/>
            <p:nvPr/>
          </p:nvSpPr>
          <p:spPr>
            <a:xfrm>
              <a:off x="3619500" y="495300"/>
              <a:ext cx="1600200" cy="2219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18B11-FC95-4B02-46A8-D24F8549FEC5}"/>
                </a:ext>
              </a:extLst>
            </p:cNvPr>
            <p:cNvSpPr/>
            <p:nvPr/>
          </p:nvSpPr>
          <p:spPr>
            <a:xfrm>
              <a:off x="1219200" y="4057650"/>
              <a:ext cx="1600200" cy="2219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E58C1C-95AE-2A53-A278-806CE201D58B}"/>
                </a:ext>
              </a:extLst>
            </p:cNvPr>
            <p:cNvSpPr/>
            <p:nvPr/>
          </p:nvSpPr>
          <p:spPr>
            <a:xfrm>
              <a:off x="4495800" y="4057649"/>
              <a:ext cx="1600200" cy="2219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D77E509-7151-C811-BF7E-5958CF86C4D6}"/>
                </a:ext>
              </a:extLst>
            </p:cNvPr>
            <p:cNvSpPr txBox="1"/>
            <p:nvPr/>
          </p:nvSpPr>
          <p:spPr>
            <a:xfrm>
              <a:off x="1295400" y="4115874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Produit</a:t>
              </a:r>
              <a:endParaRPr lang="en-US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0BCE9C3-9C1E-F492-9D2C-C14A8475DA87}"/>
                </a:ext>
              </a:extLst>
            </p:cNvPr>
            <p:cNvSpPr txBox="1"/>
            <p:nvPr/>
          </p:nvSpPr>
          <p:spPr>
            <a:xfrm>
              <a:off x="619125" y="495300"/>
              <a:ext cx="135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Commande</a:t>
              </a:r>
              <a:endParaRPr lang="en-US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E341F41-9F18-C578-1FB9-FE980AB48343}"/>
                </a:ext>
              </a:extLst>
            </p:cNvPr>
            <p:cNvSpPr txBox="1"/>
            <p:nvPr/>
          </p:nvSpPr>
          <p:spPr>
            <a:xfrm>
              <a:off x="3743325" y="581026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Facteur</a:t>
              </a:r>
              <a:endParaRPr lang="en-US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2D17754-8C66-D589-4FF1-F202AEC4A25C}"/>
                </a:ext>
              </a:extLst>
            </p:cNvPr>
            <p:cNvSpPr txBox="1"/>
            <p:nvPr/>
          </p:nvSpPr>
          <p:spPr>
            <a:xfrm>
              <a:off x="4619625" y="4115874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Fournisseur</a:t>
              </a:r>
              <a:endParaRPr 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ED3D5BAB-FCC9-485C-8600-9BED491DC8AA}"/>
                    </a:ext>
                  </a:extLst>
                </p14:cNvPr>
                <p14:cNvContentPartPr/>
                <p14:nvPr/>
              </p14:nvContentPartPr>
              <p14:xfrm>
                <a:off x="2076495" y="1351620"/>
                <a:ext cx="1524240" cy="2203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ED3D5BAB-FCC9-485C-8600-9BED491DC8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0375" y="1345500"/>
                  <a:ext cx="1536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20D409B0-E10B-9AD3-92B5-595A69E245D8}"/>
                    </a:ext>
                  </a:extLst>
                </p14:cNvPr>
                <p14:cNvContentPartPr/>
                <p14:nvPr/>
              </p14:nvContentPartPr>
              <p14:xfrm>
                <a:off x="3362055" y="1104300"/>
                <a:ext cx="115560" cy="1522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20D409B0-E10B-9AD3-92B5-595A69E245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55935" y="1098180"/>
                  <a:ext cx="127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602E4A1-444F-86DF-575B-D1ACE2B00958}"/>
                    </a:ext>
                  </a:extLst>
                </p14:cNvPr>
                <p14:cNvContentPartPr/>
                <p14:nvPr/>
              </p14:nvContentPartPr>
              <p14:xfrm>
                <a:off x="2162175" y="1358820"/>
                <a:ext cx="154080" cy="13932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602E4A1-444F-86DF-575B-D1ACE2B009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6055" y="1352700"/>
                  <a:ext cx="166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6564EDFC-C0B9-429A-20DB-385E4897A691}"/>
                    </a:ext>
                  </a:extLst>
                </p14:cNvPr>
                <p14:cNvContentPartPr/>
                <p14:nvPr/>
              </p14:nvContentPartPr>
              <p14:xfrm>
                <a:off x="1057335" y="4361580"/>
                <a:ext cx="85680" cy="2379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6564EDFC-C0B9-429A-20DB-385E4897A6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1215" y="4355460"/>
                  <a:ext cx="97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8CB9E968-C4A9-02CA-8D52-169F8B2C16BA}"/>
                    </a:ext>
                  </a:extLst>
                </p14:cNvPr>
                <p14:cNvContentPartPr/>
                <p14:nvPr/>
              </p14:nvContentPartPr>
              <p14:xfrm>
                <a:off x="247335" y="1038060"/>
                <a:ext cx="143640" cy="14904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8CB9E968-C4A9-02CA-8D52-169F8B2C16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215" y="1031940"/>
                  <a:ext cx="155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BB9ED898-2553-461B-C799-D1FD8E4A1617}"/>
                    </a:ext>
                  </a:extLst>
                </p14:cNvPr>
                <p14:cNvContentPartPr/>
                <p14:nvPr/>
              </p14:nvContentPartPr>
              <p14:xfrm>
                <a:off x="2837535" y="5095980"/>
                <a:ext cx="1658520" cy="3888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BB9ED898-2553-461B-C799-D1FD8E4A16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1415" y="5089860"/>
                  <a:ext cx="1670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7BE0D33-991B-F6A4-DB8C-4FEE2AE636E2}"/>
                    </a:ext>
                  </a:extLst>
                </p14:cNvPr>
                <p14:cNvContentPartPr/>
                <p14:nvPr/>
              </p14:nvContentPartPr>
              <p14:xfrm>
                <a:off x="4199775" y="4876380"/>
                <a:ext cx="136440" cy="1922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7BE0D33-991B-F6A4-DB8C-4FEE2AE636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3655" y="4870260"/>
                  <a:ext cx="148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41969548-8209-8753-BADE-79B88272A905}"/>
                    </a:ext>
                  </a:extLst>
                </p14:cNvPr>
                <p14:cNvContentPartPr/>
                <p14:nvPr/>
              </p14:nvContentPartPr>
              <p14:xfrm>
                <a:off x="2876055" y="4914900"/>
                <a:ext cx="138960" cy="14292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41969548-8209-8753-BADE-79B88272A9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69935" y="4908780"/>
                  <a:ext cx="151200" cy="1551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C3D31BA-6676-CC4A-7B4B-09BA13632C71}"/>
                </a:ext>
              </a:extLst>
            </p:cNvPr>
            <p:cNvSpPr txBox="1"/>
            <p:nvPr/>
          </p:nvSpPr>
          <p:spPr>
            <a:xfrm>
              <a:off x="651472" y="942968"/>
              <a:ext cx="13154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Id_p</a:t>
              </a:r>
              <a:endParaRPr lang="en-US" dirty="0"/>
            </a:p>
            <a:p>
              <a:r>
                <a:rPr lang="en-US" dirty="0" err="1"/>
                <a:t>Id_f</a:t>
              </a:r>
              <a:endParaRPr lang="en-US" dirty="0"/>
            </a:p>
            <a:p>
              <a:r>
                <a:rPr lang="en-US" dirty="0" err="1"/>
                <a:t>qte</a:t>
              </a:r>
              <a:endParaRPr lang="en-US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EF6CF77-4359-AE1C-7937-BE1663A81139}"/>
                </a:ext>
              </a:extLst>
            </p:cNvPr>
            <p:cNvSpPr txBox="1"/>
            <p:nvPr/>
          </p:nvSpPr>
          <p:spPr>
            <a:xfrm>
              <a:off x="1390650" y="4599540"/>
              <a:ext cx="13258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Id_p</a:t>
              </a:r>
              <a:endParaRPr lang="en-US" dirty="0"/>
            </a:p>
            <a:p>
              <a:r>
                <a:rPr lang="en-US" dirty="0" err="1"/>
                <a:t>Id_f</a:t>
              </a:r>
              <a:endParaRPr lang="en-US" dirty="0"/>
            </a:p>
            <a:p>
              <a:r>
                <a:rPr lang="en-US" dirty="0" err="1"/>
                <a:t>pnom</a:t>
              </a:r>
              <a:endParaRPr lang="en-US" dirty="0"/>
            </a:p>
            <a:p>
              <a:r>
                <a:rPr lang="en-US" dirty="0"/>
                <a:t>Prix </a:t>
              </a:r>
            </a:p>
            <a:p>
              <a:r>
                <a:rPr lang="en-US" dirty="0" err="1"/>
                <a:t>qte</a:t>
              </a:r>
              <a:endParaRPr lang="en-US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E419D0E-07DF-58DE-1D05-BE1CAFC9AE7B}"/>
                </a:ext>
              </a:extLst>
            </p:cNvPr>
            <p:cNvSpPr txBox="1"/>
            <p:nvPr/>
          </p:nvSpPr>
          <p:spPr>
            <a:xfrm>
              <a:off x="4715130" y="4599540"/>
              <a:ext cx="1161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Id_f</a:t>
              </a:r>
              <a:endParaRPr lang="en-US" dirty="0"/>
            </a:p>
            <a:p>
              <a:r>
                <a:rPr lang="en-US" dirty="0" err="1"/>
                <a:t>Nomf</a:t>
              </a:r>
              <a:endParaRPr lang="en-US" dirty="0"/>
            </a:p>
            <a:p>
              <a:r>
                <a:rPr lang="en-US" dirty="0" err="1"/>
                <a:t>tel</a:t>
              </a:r>
              <a:endParaRPr lang="en-US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74FAE3-B4B5-6F96-9B9C-74872F495A6F}"/>
                </a:ext>
              </a:extLst>
            </p:cNvPr>
            <p:cNvSpPr txBox="1"/>
            <p:nvPr/>
          </p:nvSpPr>
          <p:spPr>
            <a:xfrm>
              <a:off x="3819810" y="1038060"/>
              <a:ext cx="1304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Id_fc</a:t>
              </a:r>
              <a:endParaRPr lang="en-US" dirty="0"/>
            </a:p>
            <a:p>
              <a:r>
                <a:rPr lang="en-US" dirty="0"/>
                <a:t>Date</a:t>
              </a:r>
            </a:p>
            <a:p>
              <a:r>
                <a:rPr lang="en-US" dirty="0"/>
                <a:t>Total</a:t>
              </a:r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67BB7E0F-47E0-CD6E-2C92-9E78942C2641}"/>
              </a:ext>
            </a:extLst>
          </p:cNvPr>
          <p:cNvSpPr txBox="1">
            <a:spLocks/>
          </p:cNvSpPr>
          <p:nvPr/>
        </p:nvSpPr>
        <p:spPr>
          <a:xfrm>
            <a:off x="28575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Conception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B129695B-5000-1F04-5DB1-1AA1D1C360AA}"/>
                  </a:ext>
                </a:extLst>
              </p14:cNvPr>
              <p14:cNvContentPartPr/>
              <p14:nvPr/>
            </p14:nvContentPartPr>
            <p14:xfrm>
              <a:off x="6856215" y="4775580"/>
              <a:ext cx="395640" cy="3765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B129695B-5000-1F04-5DB1-1AA1D1C360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7575" y="4721580"/>
                <a:ext cx="41328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5E5DF82B-E3AF-B997-96B9-19A819CA93A7}"/>
                  </a:ext>
                </a:extLst>
              </p14:cNvPr>
              <p14:cNvContentPartPr/>
              <p14:nvPr/>
            </p14:nvContentPartPr>
            <p14:xfrm>
              <a:off x="6171855" y="5229180"/>
              <a:ext cx="411480" cy="137592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5E5DF82B-E3AF-B997-96B9-19A819CA93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65735" y="5223060"/>
                <a:ext cx="423720" cy="13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D4994E6B-E4C5-8C5B-C92D-3483E15BB35B}"/>
                  </a:ext>
                </a:extLst>
              </p14:cNvPr>
              <p14:cNvContentPartPr/>
              <p14:nvPr/>
            </p14:nvContentPartPr>
            <p14:xfrm>
              <a:off x="4143255" y="6696180"/>
              <a:ext cx="360" cy="3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D4994E6B-E4C5-8C5B-C92D-3483E15BB3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37135" y="66900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0596A540-7B28-2B65-2C74-74C3524E359B}"/>
                  </a:ext>
                </a:extLst>
              </p14:cNvPr>
              <p14:cNvContentPartPr/>
              <p14:nvPr/>
            </p14:nvContentPartPr>
            <p14:xfrm>
              <a:off x="6886095" y="4798980"/>
              <a:ext cx="295560" cy="29808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0596A540-7B28-2B65-2C74-74C3524E35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79975" y="4792860"/>
                <a:ext cx="307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990B9D90-038D-8749-3039-EF2B1120C36F}"/>
                  </a:ext>
                </a:extLst>
              </p14:cNvPr>
              <p14:cNvContentPartPr/>
              <p14:nvPr/>
            </p14:nvContentPartPr>
            <p14:xfrm>
              <a:off x="6857655" y="4786020"/>
              <a:ext cx="266760" cy="29556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990B9D90-038D-8749-3039-EF2B1120C3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51535" y="4779900"/>
                <a:ext cx="2790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8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B1DCD-9776-6BCB-6554-B5547BA6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Réalisation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4E299-92D3-6506-FE0C-94626F58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en-US" dirty="0" err="1"/>
              <a:t>Utilises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L’IDE NetBeans 6.7.1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MySQL Workbench (BDD)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LucidChart</a:t>
            </a:r>
            <a:r>
              <a:rPr lang="en-US" dirty="0"/>
              <a:t> (UML)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99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228</Words>
  <Application>Microsoft Office PowerPoint</Application>
  <PresentationFormat>Grand écran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Söhne</vt:lpstr>
      <vt:lpstr>Thème Office</vt:lpstr>
      <vt:lpstr>Mini Projet Gestion de stock </vt:lpstr>
      <vt:lpstr>Planification</vt:lpstr>
      <vt:lpstr>Introduction</vt:lpstr>
      <vt:lpstr>Problématique</vt:lpstr>
      <vt:lpstr>Etude préliminaire</vt:lpstr>
      <vt:lpstr>Analyse des besoins</vt:lpstr>
      <vt:lpstr>Conception</vt:lpstr>
      <vt:lpstr>.</vt:lpstr>
      <vt:lpstr>Réalisation</vt:lpstr>
      <vt:lpstr>Présentation PowerPoint</vt:lpstr>
      <vt:lpstr>Présentation PowerPoint</vt:lpstr>
      <vt:lpstr>Présentation PowerPoint</vt:lpstr>
      <vt:lpstr>Présentation PowerPoint</vt:lpstr>
      <vt:lpstr>connexion a la BDD</vt:lpstr>
      <vt:lpstr>Pour passer une requete de java vers BDD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Gestion de stock </dc:title>
  <dc:creator>arouayoussamadhiaa</dc:creator>
  <cp:lastModifiedBy>arouayoussamadhiaa</cp:lastModifiedBy>
  <cp:revision>11</cp:revision>
  <dcterms:created xsi:type="dcterms:W3CDTF">2023-12-02T18:28:58Z</dcterms:created>
  <dcterms:modified xsi:type="dcterms:W3CDTF">2023-12-06T12:22:18Z</dcterms:modified>
</cp:coreProperties>
</file>