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380"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arsolution.com/blog_details.php?id=1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197346"/>
            <a:ext cx="4572000" cy="6463308"/>
          </a:xfrm>
          <a:prstGeom prst="rect">
            <a:avLst/>
          </a:prstGeom>
        </p:spPr>
        <p:txBody>
          <a:bodyPr>
            <a:spAutoFit/>
          </a:bodyPr>
          <a:lstStyle/>
          <a:p>
            <a:r>
              <a:rPr lang="en-US" dirty="0" smtClean="0">
                <a:hlinkClick r:id="rId2"/>
              </a:rPr>
              <a:t>Hotel Revenue Management Consulting</a:t>
            </a:r>
            <a:r>
              <a:rPr lang="en-US" dirty="0" smtClean="0"/>
              <a:t>: Increasing </a:t>
            </a:r>
            <a:r>
              <a:rPr lang="en-US" dirty="0" err="1" smtClean="0"/>
              <a:t>ProfitsDescription</a:t>
            </a:r>
            <a:r>
              <a:rPr lang="en-US" dirty="0" smtClean="0"/>
              <a:t>:-Hotels work to </a:t>
            </a:r>
            <a:r>
              <a:rPr lang="en-US" dirty="0" err="1" smtClean="0"/>
              <a:t>maximise</a:t>
            </a:r>
            <a:r>
              <a:rPr lang="en-US" dirty="0" smtClean="0"/>
              <a:t> their income sources to </a:t>
            </a:r>
            <a:r>
              <a:rPr lang="en-US" dirty="0" err="1" smtClean="0"/>
              <a:t>maximise</a:t>
            </a:r>
            <a:r>
              <a:rPr lang="en-US" dirty="0" smtClean="0"/>
              <a:t> profitability in the cutthroat hospitality sector. Many hoteliers use consultancy services in revenue management to accomplish this purpose. Enhancing pricing strategies, </a:t>
            </a:r>
            <a:r>
              <a:rPr lang="en-US" dirty="0" err="1" smtClean="0"/>
              <a:t>maximising</a:t>
            </a:r>
            <a:r>
              <a:rPr lang="en-US" dirty="0" smtClean="0"/>
              <a:t> distribution channels, and enhancing total revenue performance are all made possible by consulting in hotel revenue management. In this post, we'll look at the primary advantages of hotel revenue management consulting and how it can make hotels successful in a competitive </a:t>
            </a:r>
            <a:r>
              <a:rPr lang="en-US" dirty="0" err="1" smtClean="0"/>
              <a:t>industry.Hotel</a:t>
            </a:r>
            <a:r>
              <a:rPr lang="en-US" dirty="0" smtClean="0"/>
              <a:t> Revenue Management Consulting: An </a:t>
            </a:r>
            <a:r>
              <a:rPr lang="en-US" dirty="0" err="1" smtClean="0"/>
              <a:t>UnderstandingHoteliers</a:t>
            </a:r>
            <a:r>
              <a:rPr lang="en-US" dirty="0" smtClean="0"/>
              <a:t> and industry professionals that </a:t>
            </a:r>
            <a:r>
              <a:rPr lang="en-US" dirty="0" err="1" smtClean="0"/>
              <a:t>specialise</a:t>
            </a:r>
            <a:r>
              <a:rPr lang="en-US" dirty="0" smtClean="0"/>
              <a:t> in data analysis, revenue opportunity identification, and strategy implementation work together as part of the hotel revenue management consulting process to increase profitability. These advisors provide a lot of expertise and understanding 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751344"/>
            <a:ext cx="4572000" cy="5355312"/>
          </a:xfrm>
          <a:prstGeom prst="rect">
            <a:avLst/>
          </a:prstGeom>
        </p:spPr>
        <p:txBody>
          <a:bodyPr>
            <a:spAutoFit/>
          </a:bodyPr>
          <a:lstStyle/>
          <a:p>
            <a:r>
              <a:rPr lang="en-US" dirty="0" smtClean="0"/>
              <a:t>In the competitive hospitality industry, hotels strive to </a:t>
            </a:r>
            <a:r>
              <a:rPr lang="en-US" dirty="0" err="1" smtClean="0"/>
              <a:t>maximise</a:t>
            </a:r>
            <a:r>
              <a:rPr lang="en-US" dirty="0" smtClean="0"/>
              <a:t> their revenue streams to maximum profitability. To achieve this goal, many hotels turn to consulting services in revenue management. Consulting in hotel revenue management makes it feasible to improve pricing strategies, </a:t>
            </a:r>
            <a:r>
              <a:rPr lang="en-US" dirty="0" err="1" smtClean="0"/>
              <a:t>maximise</a:t>
            </a:r>
            <a:r>
              <a:rPr lang="en-US" dirty="0" smtClean="0"/>
              <a:t> distribution channels, and improve total revenue performance. In this article, we'll examine the main benefits of hotel revenue management consultancy and how using it may help hotels succeed in a cutthroat </a:t>
            </a:r>
            <a:r>
              <a:rPr lang="en-US" dirty="0" err="1" smtClean="0"/>
              <a:t>market.Understanding</a:t>
            </a:r>
            <a:r>
              <a:rPr lang="en-US" dirty="0" smtClean="0"/>
              <a:t> Hotel Revenue Management </a:t>
            </a:r>
            <a:r>
              <a:rPr lang="en-US" dirty="0" err="1" smtClean="0"/>
              <a:t>ConsultingAs</a:t>
            </a:r>
            <a:r>
              <a:rPr lang="en-US" dirty="0" smtClean="0"/>
              <a:t> part of the hotel revenue management consulting process, hoteliers and industry experts that </a:t>
            </a:r>
            <a:r>
              <a:rPr lang="en-US" dirty="0" err="1" smtClean="0"/>
              <a:t>specialise</a:t>
            </a:r>
            <a:r>
              <a:rPr lang="en-US" dirty="0" smtClean="0"/>
              <a:t> in data analysis, revenue opportunity discovery, and plan execution collaborate to boost profitability.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250</Words>
  <Application>Microsoft Office PowerPoint</Application>
  <PresentationFormat>On-screen Show (4:3)</PresentationFormat>
  <Paragraphs>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cp:revision>
  <dcterms:created xsi:type="dcterms:W3CDTF">2006-08-16T00:00:00Z</dcterms:created>
  <dcterms:modified xsi:type="dcterms:W3CDTF">2023-05-16T06:22:44Z</dcterms:modified>
</cp:coreProperties>
</file>