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57" r:id="rId6"/>
    <p:sldId id="265" r:id="rId7"/>
    <p:sldId id="258" r:id="rId8"/>
    <p:sldId id="259" r:id="rId9"/>
    <p:sldId id="260" r:id="rId10"/>
    <p:sldId id="266" r:id="rId11"/>
    <p:sldId id="267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72FB-10A0-4BD1-9C74-645D862B6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92EF1-4D85-4CEE-A3DD-12619F7F1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BA42E-8195-4DDE-9E42-14EEC2BF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C656-E5D5-4B2D-B287-403AA0F7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12ED7-F2E5-4165-83F6-B576BA64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2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5358-C4F6-4602-95BE-006C14E7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90901-8CD0-415D-9DF9-376A3D2F8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BD1BF-8A17-466B-BFC5-4F0271E0B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CC0FE-7302-45BF-82A1-85386E87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F76E9-1EBC-40FD-AA0A-CE292EDA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7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35FE6C-1507-4420-87E2-0E76F11AC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6658A-4A59-4CE9-9EE8-CC7F5882A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BC09C-F94E-43C2-B70A-FFE24BC89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593EE-CEAC-4C3C-86D7-BED6272B0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07516-DCFC-4B01-8514-A3A21D86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6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F3F23-A419-4F8F-8575-2B996D3F1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137D-1BA0-49DD-AFF9-CD679B101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05660-EA9E-4FC3-8969-1E3BE077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EBE84-40CF-4B78-9115-94DE24B63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2364E-5172-412A-89F2-0B435806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9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6EBBA-6AFC-4091-A3FD-191FAEFCD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39929-29F0-43C2-8695-1EAF66A5F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81E9B-C9E4-4D49-AD5D-207215F03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32571-0C55-4288-AC49-5A4D455E3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AD4A8-A713-4555-AC7F-C9EBCCA0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3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CD6B6-30F7-44A7-B6C5-BCA21EC58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D20E0-FB80-47E9-9226-F2D81FD24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10058-1978-4913-AF77-29C4D0E55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CC029-E62E-46C8-8B63-B98A9633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8501B-2AA1-4200-B5E8-540116DF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AD2AF-18AB-4FF5-8CE2-451D97CE1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7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03E4-191D-4A4D-914A-862F0477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EA7F9-A723-4658-BD2B-77E05B492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642EA-B7E4-4B0A-83AF-FC391B57D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29A65F-9EC0-4023-A0C9-353298D5A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9030C1-FBC3-4229-BC66-D5BDFBB71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29E265-53FD-49D0-B89F-3B9AA7EF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F4FD69-7EAE-437C-AF4F-FDFB6B6F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CF2E5C-E1BE-4302-8BFE-50DCFEFB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5E18C-1C46-4275-8B9F-B4F1C73CA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B3006E-8598-4A20-A984-CE25148BC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21FF6-93E5-42AE-9428-720A58B4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72B6D-93FA-432C-87C1-57D91807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6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AA624F-5852-48D7-9293-19B9E0B8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11940D-0614-4FBC-BFB0-8EBD0861E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BF08C-D3F4-4AF5-8CBF-4D7A497A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5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B5D4-8B09-4C8A-B203-C6ED6FB7F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D4172-383E-41A2-B63D-AE876ADAC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DD6B8-1BB2-4592-8BD1-186B9B35F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88FC1-24F7-4F16-8CA4-CD11BE34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8E405-9718-4EF4-A608-8B30A5D8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536B7-8CB3-47C5-9585-4509BDE5C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6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2C66A-DC3D-4D7F-B49E-B86942A6A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8BDB6-EF59-48E7-9A73-DA7C1CF54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EC5DB-BC22-4495-AF06-905FD2677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D7354-E69A-414F-BC39-EAE8DC53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F743E-18F1-48AF-A65E-0E9FA20D7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BC9C1-763A-4354-89F5-791E3242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3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CEE55D-5021-4BA0-B6AF-0CA182B60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F131C-2C96-4E4D-9ABB-0C8AB090A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B42F6-E683-4E86-A108-4845F7DD3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34F4D-7C68-4A17-B34F-1E419088854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6A85C-78DD-4F2B-B5E1-A11939075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A4EBE-C6A9-4559-95BF-E585FD728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8CA69-9513-444D-A0B9-304336E72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5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A2799-4A89-4822-8F6C-2E99FF332A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377EB-CA8A-49B0-BA3B-47667E90F7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27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1D229-F7BC-4BBE-BE3B-AB8F22D2D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SARIMAX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FE727-7CE9-4678-9D5C-0A44F0753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63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4AE0-A05D-45AE-BB58-0AFEABF5E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FB Prophet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C62B9-3862-4503-8E73-8D33830EE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14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95F3-0B71-480E-A917-12E549DB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and RF with Fourier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7513B-44B3-4CC7-BB32-2FD0863BC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10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66DE4-6211-4235-98AB-EA32C6B3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 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271CD-03F5-41A4-8139-8E563C068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23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118EB-CBE1-4187-9BAA-A62497C7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 Boost + Fb Prophet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01D3D-4F68-4FE8-8A19-DA9E8BB70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96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287A5-47C7-4A04-BCF9-149A94A32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95F9D-4468-4010-B077-6D9BDAE3F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1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E8088-5EB0-467E-95A8-62EADB42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9D866-BFF2-454E-BB8C-600A3EC78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it imp</a:t>
            </a:r>
          </a:p>
        </p:txBody>
      </p:sp>
    </p:spTree>
    <p:extLst>
      <p:ext uri="{BB962C8B-B14F-4D97-AF65-F5344CB8AC3E}">
        <p14:creationId xmlns:p14="http://schemas.microsoft.com/office/powerpoint/2010/main" val="306708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EECC-D55D-41E6-AF02-268F8CE15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B55A9-725E-4392-A6E4-6B5303D7B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9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A11F-488C-495C-B8B1-D263F2009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couple graphs from milestone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75FB2-A444-46EA-97E1-FEAE21DD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 and observations from EDA</a:t>
            </a:r>
          </a:p>
        </p:txBody>
      </p:sp>
    </p:spTree>
    <p:extLst>
      <p:ext uri="{BB962C8B-B14F-4D97-AF65-F5344CB8AC3E}">
        <p14:creationId xmlns:p14="http://schemas.microsoft.com/office/powerpoint/2010/main" val="296103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8613E-C73F-45C6-8DB1-7BC7A01B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97F2-7F7E-45E0-A0E6-D240EAD48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4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6EAC-7D9D-4913-9BDE-B725BE3A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5A8DB-E571-40EF-B22F-B509BF7A9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Stationarity, auto correlation etc.</a:t>
            </a:r>
          </a:p>
          <a:p>
            <a:r>
              <a:rPr lang="en-US" dirty="0"/>
              <a:t>Decomposition</a:t>
            </a:r>
          </a:p>
        </p:txBody>
      </p:sp>
    </p:spTree>
    <p:extLst>
      <p:ext uri="{BB962C8B-B14F-4D97-AF65-F5344CB8AC3E}">
        <p14:creationId xmlns:p14="http://schemas.microsoft.com/office/powerpoint/2010/main" val="485636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06974-6FBC-40D0-81AF-256255FE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Trying Simple Lin reg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5E122-3177-4331-A58E-651123C69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Explaining what worked and what not</a:t>
            </a:r>
          </a:p>
        </p:txBody>
      </p:sp>
    </p:spTree>
    <p:extLst>
      <p:ext uri="{BB962C8B-B14F-4D97-AF65-F5344CB8AC3E}">
        <p14:creationId xmlns:p14="http://schemas.microsoft.com/office/powerpoint/2010/main" val="900017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44F2-DA8B-4647-A956-5EECBEBA9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6EC70-9B89-457C-9DBD-509E75F1F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56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89BC9-3A85-43B0-8F66-848DAF1C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E3D83-3121-40AF-B4C7-4C2D94A6F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96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62</Words>
  <Application>Microsoft Office PowerPoint</Application>
  <PresentationFormat>Widescreen</PresentationFormat>
  <Paragraphs>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Title</vt:lpstr>
      <vt:lpstr>Problem statement</vt:lpstr>
      <vt:lpstr>Data sources</vt:lpstr>
      <vt:lpstr>A couple graphs from milestone</vt:lpstr>
      <vt:lpstr>Intro to TS</vt:lpstr>
      <vt:lpstr>Time series info</vt:lpstr>
      <vt:lpstr>Trying Simple Lin reg</vt:lpstr>
      <vt:lpstr>RF</vt:lpstr>
      <vt:lpstr>Fourier terms</vt:lpstr>
      <vt:lpstr>SARIMAX</vt:lpstr>
      <vt:lpstr>FB Prophet</vt:lpstr>
      <vt:lpstr>Elastic and RF with Fourier terms</vt:lpstr>
      <vt:lpstr>XG Boost</vt:lpstr>
      <vt:lpstr>XG Boost + Fb Prophet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Prathamesh Pawar</dc:creator>
  <cp:lastModifiedBy>Prathamesh Pawar</cp:lastModifiedBy>
  <cp:revision>4</cp:revision>
  <dcterms:created xsi:type="dcterms:W3CDTF">2019-09-09T08:08:05Z</dcterms:created>
  <dcterms:modified xsi:type="dcterms:W3CDTF">2019-09-09T08:12:46Z</dcterms:modified>
</cp:coreProperties>
</file>