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9" r:id="rId2"/>
    <p:sldId id="273" r:id="rId3"/>
    <p:sldId id="274" r:id="rId4"/>
    <p:sldId id="272" r:id="rId5"/>
    <p:sldId id="268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C640-FDAB-4920-985D-AE6877D6D81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F4E5-B912-44DE-B266-06BCB3F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C3E1-A7B1-C956-F89C-8B09E4B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8DA49-12E1-CF1E-FDF4-D3675189B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9FBA-FC7A-F874-AC33-BF8C7971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44DD-330B-3F0F-208E-BDA18804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E2EB-B4BC-DC8F-68B4-9367A3F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37E7-834B-ABCA-23FA-CB845AD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95CCA-D049-174F-90F5-FA657406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EA6A-9DD6-BBBC-85B7-03A0364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F9A1-C128-BB73-580D-1EBE0773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F591-E89B-C846-F0DE-A206F4D1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40BB9-C09D-6F95-294B-30AF96DEF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07722-6B29-F509-1F21-D8D2DAF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C0ED-B600-538F-0F7F-92462990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4059-0517-D418-4498-2008E3FD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C715-50EB-FA42-EC88-F161E653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7B28-C534-651E-F331-8A82299B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3197-8600-529E-F0BB-8240F11E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C03C-36B9-45B4-F253-E7A5297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B7A3-67FF-E2AD-9F55-5FB14B46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9E6B-834C-B181-F9CC-68261548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2CCC-241D-BE86-839A-9EA95EF1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8CD8-4E09-4E44-921D-FD7CB042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03FC-41CC-CB6E-D2AF-AB296AE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7822-F064-F9AA-D9EB-1C932786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A43A-1D54-EE4A-7653-63667B4E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0A28-7ACF-5048-7F56-19D868FA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5150-59E9-DEAC-E673-2815C3194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BD2D-53EA-C43B-0379-ECDD9CD06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54C8-979F-82D5-01FD-556F7522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E8CBD-5A6A-6ACC-1735-BFA016FF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5B8A4-AACC-0D60-5503-DCFA91F3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81E7-6D3A-9873-B594-3896EA1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74C7-134F-F4CF-03EC-CF1851E6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5916-FA14-4FB7-3AAB-A82B159EF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EC75-D15D-BA80-0E34-145FBA04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9759-6234-3F7E-C662-68B93E20F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9E83E-6867-8470-8AAE-6D660E91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90444-C087-2DE5-CED7-6884D33C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B977D-7885-7BF9-25EC-D0A6CA6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81B3-8E2E-AC33-CFFD-8EDEE867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B6CB4-4EFF-73EF-B71A-DBEB2CCA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1C715-D8A2-84F0-A9AF-F01FD1FB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FD856-74C8-78FA-DF6C-9C4355B5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3F93-8BA7-53FB-C4B7-843BC5E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7D192-B9D6-6AFE-0EDD-495DBB6A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540C-CE04-2979-06FA-40637858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637-9B99-2625-AAAB-48E3FEBD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9AB6-907B-50AC-5408-D50278D5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97C4-8EDA-7370-2FBA-2A71FDF87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ABF94-E090-6145-A2A4-6F6DFE73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7CDF5-50B2-7ADF-DE1B-73613DA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351A0-1A78-1E87-12A1-04822C05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4DD2-D95D-EF79-15E9-4B0C1E09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9194C-097D-7820-E38A-51CFDB224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941B7-C9D4-AF94-9E18-41E61719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AFAB-878F-62AC-CD2D-ABB8E31F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32FF-D980-8675-8DED-C7C0A6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BA21-09A2-8C42-FDC2-DE345C1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A94E6-0F41-E039-8ACB-AD520986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67D0-041F-D6C5-C762-8CEBE58A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1B58-DF3C-CA31-ECA6-0200F010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1255-E26D-F260-274D-3A78FC06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45EF-47C6-4A3D-9099-BD39435DF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005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4058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C0F2D-55A2-77F8-364B-532B0F5DF73A}"/>
              </a:ext>
            </a:extLst>
          </p:cNvPr>
          <p:cNvCxnSpPr>
            <a:cxnSpLocks/>
            <a:stCxn id="31" idx="2"/>
            <a:endCxn id="51" idx="0"/>
          </p:cNvCxnSpPr>
          <p:nvPr/>
        </p:nvCxnSpPr>
        <p:spPr>
          <a:xfrm>
            <a:off x="3433625" y="2371351"/>
            <a:ext cx="1113" cy="1075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1D385A-A4F7-DE9F-9B55-627781BF05BA}"/>
              </a:ext>
            </a:extLst>
          </p:cNvPr>
          <p:cNvSpPr txBox="1"/>
          <p:nvPr/>
        </p:nvSpPr>
        <p:spPr>
          <a:xfrm>
            <a:off x="2964912" y="3143249"/>
            <a:ext cx="93104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</a:t>
            </a:r>
          </a:p>
        </p:txBody>
      </p:sp>
      <p:sp>
        <p:nvSpPr>
          <p:cNvPr id="45" name="Flowchart: Predefined Process 44">
            <a:extLst>
              <a:ext uri="{FF2B5EF4-FFF2-40B4-BE49-F238E27FC236}">
                <a16:creationId xmlns:a16="http://schemas.microsoft.com/office/drawing/2014/main" id="{59371773-3E5E-C597-9B34-C8DAA57FD8AB}"/>
              </a:ext>
            </a:extLst>
          </p:cNvPr>
          <p:cNvSpPr/>
          <p:nvPr/>
        </p:nvSpPr>
        <p:spPr>
          <a:xfrm>
            <a:off x="3616581" y="3289532"/>
            <a:ext cx="771419" cy="337919"/>
          </a:xfrm>
          <a:prstGeom prst="flowChartPredefined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filter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71F494-A2BE-26F5-A96E-03470A36C77C}"/>
              </a:ext>
            </a:extLst>
          </p:cNvPr>
          <p:cNvCxnSpPr>
            <a:cxnSpLocks/>
          </p:cNvCxnSpPr>
          <p:nvPr/>
        </p:nvCxnSpPr>
        <p:spPr>
          <a:xfrm flipH="1">
            <a:off x="2612771" y="3685065"/>
            <a:ext cx="812636" cy="40591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14625D-EC49-6D02-4F16-36239385436A}"/>
              </a:ext>
            </a:extLst>
          </p:cNvPr>
          <p:cNvCxnSpPr>
            <a:cxnSpLocks/>
          </p:cNvCxnSpPr>
          <p:nvPr/>
        </p:nvCxnSpPr>
        <p:spPr>
          <a:xfrm>
            <a:off x="3425407" y="3685065"/>
            <a:ext cx="804820" cy="4074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BE49F7-8569-4CE1-53B6-6493E683E824}"/>
              </a:ext>
            </a:extLst>
          </p:cNvPr>
          <p:cNvCxnSpPr>
            <a:cxnSpLocks/>
          </p:cNvCxnSpPr>
          <p:nvPr/>
        </p:nvCxnSpPr>
        <p:spPr>
          <a:xfrm flipH="1">
            <a:off x="3421109" y="3685065"/>
            <a:ext cx="4298" cy="4059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26C78E2-E48A-AC1C-FCFC-76B37172E473}"/>
              </a:ext>
            </a:extLst>
          </p:cNvPr>
          <p:cNvSpPr/>
          <p:nvPr/>
        </p:nvSpPr>
        <p:spPr>
          <a:xfrm>
            <a:off x="3320438" y="3447134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67B4CD-A46C-6355-D0A0-76F7E81ADB03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1657296" y="3675734"/>
            <a:ext cx="1777442" cy="43672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30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AC3614-5BF8-E474-E8DC-A8D98100C602}"/>
              </a:ext>
            </a:extLst>
          </p:cNvPr>
          <p:cNvCxnSpPr>
            <a:cxnSpLocks/>
          </p:cNvCxnSpPr>
          <p:nvPr/>
        </p:nvCxnSpPr>
        <p:spPr>
          <a:xfrm>
            <a:off x="601394" y="4046114"/>
            <a:ext cx="470535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930EAC-F35A-80E3-250D-52200A82382C}"/>
              </a:ext>
            </a:extLst>
          </p:cNvPr>
          <p:cNvCxnSpPr>
            <a:cxnSpLocks/>
            <a:stCxn id="17" idx="0"/>
            <a:endCxn id="31" idx="2"/>
          </p:cNvCxnSpPr>
          <p:nvPr/>
        </p:nvCxnSpPr>
        <p:spPr>
          <a:xfrm flipH="1" flipV="1">
            <a:off x="3433625" y="2371351"/>
            <a:ext cx="917802" cy="191354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84D0B08-A38E-44AC-4609-1708EC216A0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333490" y="3125392"/>
            <a:ext cx="130639" cy="115074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7CC13B-5B6A-3C4D-09C2-B99D95D5A532}"/>
              </a:ext>
            </a:extLst>
          </p:cNvPr>
          <p:cNvCxnSpPr>
            <a:cxnSpLocks/>
            <a:stCxn id="16" idx="1"/>
            <a:endCxn id="41" idx="2"/>
          </p:cNvCxnSpPr>
          <p:nvPr/>
        </p:nvCxnSpPr>
        <p:spPr>
          <a:xfrm flipH="1" flipV="1">
            <a:off x="2662626" y="3471695"/>
            <a:ext cx="1688801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5D5E0C4-BF17-5CB4-4628-E9920D169DCC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1451151" y="3471695"/>
            <a:ext cx="2900276" cy="81320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AC3614-5BF8-E474-E8DC-A8D98100C602}"/>
              </a:ext>
            </a:extLst>
          </p:cNvPr>
          <p:cNvCxnSpPr>
            <a:cxnSpLocks/>
          </p:cNvCxnSpPr>
          <p:nvPr/>
        </p:nvCxnSpPr>
        <p:spPr>
          <a:xfrm>
            <a:off x="601394" y="4046114"/>
            <a:ext cx="470535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298EA-F1BE-B57B-E0E2-0094F26C540F}"/>
              </a:ext>
            </a:extLst>
          </p:cNvPr>
          <p:cNvCxnSpPr>
            <a:cxnSpLocks/>
          </p:cNvCxnSpPr>
          <p:nvPr/>
        </p:nvCxnSpPr>
        <p:spPr>
          <a:xfrm flipH="1" flipV="1">
            <a:off x="5538023" y="874216"/>
            <a:ext cx="45643" cy="45023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991F2-0FBC-324A-0B82-ECCF44044B09}"/>
              </a:ext>
            </a:extLst>
          </p:cNvPr>
          <p:cNvGrpSpPr/>
          <p:nvPr/>
        </p:nvGrpSpPr>
        <p:grpSpPr>
          <a:xfrm>
            <a:off x="8261236" y="1022333"/>
            <a:ext cx="771421" cy="974099"/>
            <a:chOff x="3816085" y="2671396"/>
            <a:chExt cx="771421" cy="97409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DA9E7D6-765E-F5D7-4344-1CE8BEFBD05A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Location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Tracker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BDF769A-1692-16AA-D4CD-5914281CA393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locator</a:t>
              </a:r>
            </a:p>
          </p:txBody>
        </p:sp>
        <p:sp>
          <p:nvSpPr>
            <p:cNvPr id="75" name="Flowchart: Off-page Connector 74">
              <a:extLst>
                <a:ext uri="{FF2B5EF4-FFF2-40B4-BE49-F238E27FC236}">
                  <a16:creationId xmlns:a16="http://schemas.microsoft.com/office/drawing/2014/main" id="{C6654B9B-73FD-2792-A43B-678418487AEB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A4AE2AA-B10A-41B4-CA96-16440569CCB8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FCC915-D903-040A-775C-0EB3AC166C2C}"/>
              </a:ext>
            </a:extLst>
          </p:cNvPr>
          <p:cNvGrpSpPr/>
          <p:nvPr/>
        </p:nvGrpSpPr>
        <p:grpSpPr>
          <a:xfrm>
            <a:off x="8268571" y="3103569"/>
            <a:ext cx="771421" cy="974099"/>
            <a:chOff x="3816085" y="2671396"/>
            <a:chExt cx="771421" cy="97409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C52D99-1665-A67B-F321-FC593993E012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Correlator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FECBDDA-3FFD-D119-E993-AC153F7D7B32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correlator</a:t>
              </a:r>
            </a:p>
          </p:txBody>
        </p:sp>
        <p:sp>
          <p:nvSpPr>
            <p:cNvPr id="71" name="Flowchart: Off-page Connector 70">
              <a:extLst>
                <a:ext uri="{FF2B5EF4-FFF2-40B4-BE49-F238E27FC236}">
                  <a16:creationId xmlns:a16="http://schemas.microsoft.com/office/drawing/2014/main" id="{29F5DE1F-8EA0-F408-4D6C-5C7F4C0287C5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2749D6-D2B1-90C2-5FB7-A5CF85F88032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5BDAD2-03B9-58D7-A026-6E4D09F57861}"/>
              </a:ext>
            </a:extLst>
          </p:cNvPr>
          <p:cNvGrpSpPr/>
          <p:nvPr/>
        </p:nvGrpSpPr>
        <p:grpSpPr>
          <a:xfrm>
            <a:off x="7489091" y="2219786"/>
            <a:ext cx="771421" cy="974099"/>
            <a:chOff x="3816085" y="2671396"/>
            <a:chExt cx="771421" cy="97409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AD57471-A254-4DE4-6CC2-062F38F26A00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Collector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D70BE87-77F7-89C6-E2FA-3C9FC672FAC6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collector</a:t>
              </a:r>
            </a:p>
          </p:txBody>
        </p:sp>
        <p:sp>
          <p:nvSpPr>
            <p:cNvPr id="67" name="Flowchart: Off-page Connector 66">
              <a:extLst>
                <a:ext uri="{FF2B5EF4-FFF2-40B4-BE49-F238E27FC236}">
                  <a16:creationId xmlns:a16="http://schemas.microsoft.com/office/drawing/2014/main" id="{3A2B11B3-EB5B-DE90-A13D-E61EF214A092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73FF02-0783-5707-250B-E57C0057F5B0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4676E8-0B24-610E-D2EC-55795458D4C9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038634" y="2158808"/>
            <a:ext cx="450457" cy="1803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B4DB96-5446-CA8A-1226-9092DA60B8C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7848442" y="1804991"/>
            <a:ext cx="26359" cy="41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098C76-2B7D-0642-74A7-7157B4BB8064}"/>
              </a:ext>
            </a:extLst>
          </p:cNvPr>
          <p:cNvCxnSpPr>
            <a:cxnSpLocks/>
          </p:cNvCxnSpPr>
          <p:nvPr/>
        </p:nvCxnSpPr>
        <p:spPr>
          <a:xfrm>
            <a:off x="8268570" y="2871837"/>
            <a:ext cx="144386" cy="19744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BF38B8-24F3-02F6-B861-7416206D6152}"/>
              </a:ext>
            </a:extLst>
          </p:cNvPr>
          <p:cNvCxnSpPr>
            <a:cxnSpLocks/>
          </p:cNvCxnSpPr>
          <p:nvPr/>
        </p:nvCxnSpPr>
        <p:spPr>
          <a:xfrm flipH="1">
            <a:off x="8130917" y="1812047"/>
            <a:ext cx="137653" cy="38083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1392933-CBFC-0F82-BA24-06BBD1BAF3C1}"/>
              </a:ext>
            </a:extLst>
          </p:cNvPr>
          <p:cNvSpPr/>
          <p:nvPr/>
        </p:nvSpPr>
        <p:spPr>
          <a:xfrm>
            <a:off x="6083333" y="855901"/>
            <a:ext cx="3297441" cy="3606394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1100" dirty="0">
                <a:solidFill>
                  <a:schemeClr val="tx1"/>
                </a:solidFill>
              </a:rPr>
              <a:t>K8s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Context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Analyzer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989A88-7297-506F-9163-797D16351736}"/>
              </a:ext>
            </a:extLst>
          </p:cNvPr>
          <p:cNvGrpSpPr/>
          <p:nvPr/>
        </p:nvGrpSpPr>
        <p:grpSpPr>
          <a:xfrm>
            <a:off x="6692999" y="3214471"/>
            <a:ext cx="771421" cy="974099"/>
            <a:chOff x="3816085" y="2671396"/>
            <a:chExt cx="771421" cy="97409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822CD3B-54DB-5DD6-E449-0FD99ED17D0E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Provider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C947836-1D68-186D-5C6D-9A4CA8EED052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</a:p>
          </p:txBody>
        </p:sp>
        <p:sp>
          <p:nvSpPr>
            <p:cNvPr id="87" name="Flowchart: Off-page Connector 86">
              <a:extLst>
                <a:ext uri="{FF2B5EF4-FFF2-40B4-BE49-F238E27FC236}">
                  <a16:creationId xmlns:a16="http://schemas.microsoft.com/office/drawing/2014/main" id="{AC0A2288-A556-0EE0-2BE2-7D1C47F3B5F6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83124A1-C53D-3786-7FE1-C73D23AC5589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403E3F8-B5B8-ED80-2A96-26C69F5A0845}"/>
              </a:ext>
            </a:extLst>
          </p:cNvPr>
          <p:cNvGrpSpPr/>
          <p:nvPr/>
        </p:nvGrpSpPr>
        <p:grpSpPr>
          <a:xfrm>
            <a:off x="7152590" y="1021463"/>
            <a:ext cx="771421" cy="974099"/>
            <a:chOff x="3816085" y="2671396"/>
            <a:chExt cx="771421" cy="97409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581C6EE-4380-F53B-2A05-78EC2E18D7E9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Audio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Analyzer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E54642B-A30A-58EC-0BD9-3F1B272B29A7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audio</a:t>
              </a:r>
            </a:p>
          </p:txBody>
        </p:sp>
        <p:sp>
          <p:nvSpPr>
            <p:cNvPr id="97" name="Flowchart: Off-page Connector 96">
              <a:extLst>
                <a:ext uri="{FF2B5EF4-FFF2-40B4-BE49-F238E27FC236}">
                  <a16:creationId xmlns:a16="http://schemas.microsoft.com/office/drawing/2014/main" id="{1B78CC3C-7A38-CAB7-17DB-DE94DD78E3B3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D99D35-642D-3415-3DA9-7BE17E422A12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1A3679C-00BC-6F01-57BC-66D2943C5B4A}"/>
              </a:ext>
            </a:extLst>
          </p:cNvPr>
          <p:cNvGrpSpPr/>
          <p:nvPr/>
        </p:nvGrpSpPr>
        <p:grpSpPr>
          <a:xfrm>
            <a:off x="6267214" y="1751069"/>
            <a:ext cx="771421" cy="974099"/>
            <a:chOff x="3816085" y="2671396"/>
            <a:chExt cx="771421" cy="97409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8D1C79-7180-DA0F-5F34-70AEFDAEB6F0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Glasses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B7E1AA9-F508-D1C3-99D1-48AD6B3E1AB8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glasses</a:t>
              </a:r>
            </a:p>
          </p:txBody>
        </p:sp>
        <p:sp>
          <p:nvSpPr>
            <p:cNvPr id="102" name="Flowchart: Off-page Connector 101">
              <a:extLst>
                <a:ext uri="{FF2B5EF4-FFF2-40B4-BE49-F238E27FC236}">
                  <a16:creationId xmlns:a16="http://schemas.microsoft.com/office/drawing/2014/main" id="{BD7A4967-8842-6EA3-91BC-51135E5E6C30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3DD914C-5807-46C9-5CB4-6E781F893CD7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1FDA66-A3F5-A2D8-3190-D85ADEE0B0C8}"/>
              </a:ext>
            </a:extLst>
          </p:cNvPr>
          <p:cNvCxnSpPr>
            <a:cxnSpLocks/>
            <a:stCxn id="70" idx="1"/>
            <a:endCxn id="86" idx="3"/>
          </p:cNvCxnSpPr>
          <p:nvPr/>
        </p:nvCxnSpPr>
        <p:spPr>
          <a:xfrm flipH="1">
            <a:off x="7464419" y="3511308"/>
            <a:ext cx="804152" cy="1109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3352A32-8D19-2176-C05B-FB07F4450EC8}"/>
              </a:ext>
            </a:extLst>
          </p:cNvPr>
          <p:cNvCxnSpPr>
            <a:cxnSpLocks/>
          </p:cNvCxnSpPr>
          <p:nvPr/>
        </p:nvCxnSpPr>
        <p:spPr>
          <a:xfrm flipV="1">
            <a:off x="3824370" y="1562242"/>
            <a:ext cx="2258963" cy="926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4883A35-6F0A-60F6-E8C8-5B79909942C5}"/>
              </a:ext>
            </a:extLst>
          </p:cNvPr>
          <p:cNvSpPr txBox="1"/>
          <p:nvPr/>
        </p:nvSpPr>
        <p:spPr>
          <a:xfrm>
            <a:off x="4541686" y="1405271"/>
            <a:ext cx="5338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/>
              <a:t>substitutes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930EAC-F35A-80E3-250D-52200A82382C}"/>
              </a:ext>
            </a:extLst>
          </p:cNvPr>
          <p:cNvCxnSpPr>
            <a:cxnSpLocks/>
            <a:stCxn id="17" idx="0"/>
            <a:endCxn id="31" idx="2"/>
          </p:cNvCxnSpPr>
          <p:nvPr/>
        </p:nvCxnSpPr>
        <p:spPr>
          <a:xfrm flipH="1" flipV="1">
            <a:off x="3433625" y="2371351"/>
            <a:ext cx="917802" cy="191354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84D0B08-A38E-44AC-4609-1708EC216A0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333490" y="3125392"/>
            <a:ext cx="130639" cy="115074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7CC13B-5B6A-3C4D-09C2-B99D95D5A532}"/>
              </a:ext>
            </a:extLst>
          </p:cNvPr>
          <p:cNvCxnSpPr>
            <a:cxnSpLocks/>
            <a:stCxn id="16" idx="1"/>
            <a:endCxn id="41" idx="2"/>
          </p:cNvCxnSpPr>
          <p:nvPr/>
        </p:nvCxnSpPr>
        <p:spPr>
          <a:xfrm flipH="1" flipV="1">
            <a:off x="2662626" y="3471695"/>
            <a:ext cx="1688801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5D5E0C4-BF17-5CB4-4628-E9920D169DCC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1451151" y="3471695"/>
            <a:ext cx="2900276" cy="81320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Multidocument 164">
            <a:extLst>
              <a:ext uri="{FF2B5EF4-FFF2-40B4-BE49-F238E27FC236}">
                <a16:creationId xmlns:a16="http://schemas.microsoft.com/office/drawing/2014/main" id="{F62B605B-9D9A-BA2E-1246-F28F1806A24C}"/>
              </a:ext>
            </a:extLst>
          </p:cNvPr>
          <p:cNvSpPr/>
          <p:nvPr/>
        </p:nvSpPr>
        <p:spPr>
          <a:xfrm>
            <a:off x="10166669" y="1389592"/>
            <a:ext cx="914400" cy="685800"/>
          </a:xfrm>
          <a:prstGeom prst="flowChartMultidocumen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91440" rIns="0" rtlCol="0" anchor="t" anchorCtr="0"/>
          <a:lstStyle/>
          <a:p>
            <a:r>
              <a:rPr lang="en-US" sz="1100" kern="0" dirty="0">
                <a:solidFill>
                  <a:prstClr val="black"/>
                </a:solidFill>
                <a:latin typeface="Calibri" panose="020F0502020204030204"/>
              </a:rPr>
              <a:t>Kubernetes Profile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D25C8FE-0261-4290-94A9-96322B54AC0A}"/>
              </a:ext>
            </a:extLst>
          </p:cNvPr>
          <p:cNvCxnSpPr>
            <a:cxnSpLocks/>
          </p:cNvCxnSpPr>
          <p:nvPr/>
        </p:nvCxnSpPr>
        <p:spPr>
          <a:xfrm flipH="1" flipV="1">
            <a:off x="9790608" y="874216"/>
            <a:ext cx="45643" cy="45023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0941654-7505-4A72-5E93-978FAE2B3D18}"/>
              </a:ext>
            </a:extLst>
          </p:cNvPr>
          <p:cNvCxnSpPr>
            <a:cxnSpLocks/>
            <a:stCxn id="165" idx="1"/>
          </p:cNvCxnSpPr>
          <p:nvPr/>
        </p:nvCxnSpPr>
        <p:spPr>
          <a:xfrm flipH="1">
            <a:off x="9369881" y="1732492"/>
            <a:ext cx="79678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5320831-EBF1-8154-BF14-0821186A4102}"/>
              </a:ext>
            </a:extLst>
          </p:cNvPr>
          <p:cNvSpPr txBox="1"/>
          <p:nvPr/>
        </p:nvSpPr>
        <p:spPr>
          <a:xfrm>
            <a:off x="9523708" y="1562242"/>
            <a:ext cx="5338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/>
              <a:t>imports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3D3A74D-1DA1-9702-5A7C-2A75DFAA37D4}"/>
              </a:ext>
            </a:extLst>
          </p:cNvPr>
          <p:cNvSpPr/>
          <p:nvPr/>
        </p:nvSpPr>
        <p:spPr>
          <a:xfrm>
            <a:off x="3433625" y="2393125"/>
            <a:ext cx="2653140" cy="1165643"/>
          </a:xfrm>
          <a:custGeom>
            <a:avLst/>
            <a:gdLst>
              <a:gd name="connsiteX0" fmla="*/ 2669309 w 2669309"/>
              <a:gd name="connsiteY0" fmla="*/ 711200 h 1166549"/>
              <a:gd name="connsiteX1" fmla="*/ 1865745 w 2669309"/>
              <a:gd name="connsiteY1" fmla="*/ 1117600 h 1166549"/>
              <a:gd name="connsiteX2" fmla="*/ 960581 w 2669309"/>
              <a:gd name="connsiteY2" fmla="*/ 1034473 h 1166549"/>
              <a:gd name="connsiteX3" fmla="*/ 0 w 2669309"/>
              <a:gd name="connsiteY3" fmla="*/ 0 h 116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309" h="1166549">
                <a:moveTo>
                  <a:pt x="2669309" y="711200"/>
                </a:moveTo>
                <a:cubicBezTo>
                  <a:pt x="2409921" y="887460"/>
                  <a:pt x="2150533" y="1063721"/>
                  <a:pt x="1865745" y="1117600"/>
                </a:cubicBezTo>
                <a:cubicBezTo>
                  <a:pt x="1580957" y="1171479"/>
                  <a:pt x="1271538" y="1220740"/>
                  <a:pt x="960581" y="1034473"/>
                </a:cubicBezTo>
                <a:cubicBezTo>
                  <a:pt x="649624" y="848206"/>
                  <a:pt x="324812" y="424103"/>
                  <a:pt x="0" y="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38F22E4-E803-19D9-3D08-A43D4FBC0814}"/>
              </a:ext>
            </a:extLst>
          </p:cNvPr>
          <p:cNvSpPr txBox="1"/>
          <p:nvPr/>
        </p:nvSpPr>
        <p:spPr>
          <a:xfrm>
            <a:off x="5112623" y="3420782"/>
            <a:ext cx="261290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020670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AC3614-5BF8-E474-E8DC-A8D98100C602}"/>
              </a:ext>
            </a:extLst>
          </p:cNvPr>
          <p:cNvCxnSpPr>
            <a:cxnSpLocks/>
          </p:cNvCxnSpPr>
          <p:nvPr/>
        </p:nvCxnSpPr>
        <p:spPr>
          <a:xfrm>
            <a:off x="601394" y="4046114"/>
            <a:ext cx="470535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930EAC-F35A-80E3-250D-52200A82382C}"/>
              </a:ext>
            </a:extLst>
          </p:cNvPr>
          <p:cNvCxnSpPr>
            <a:cxnSpLocks/>
            <a:stCxn id="5" idx="0"/>
            <a:endCxn id="31" idx="2"/>
          </p:cNvCxnSpPr>
          <p:nvPr/>
        </p:nvCxnSpPr>
        <p:spPr>
          <a:xfrm flipV="1">
            <a:off x="3419859" y="2371351"/>
            <a:ext cx="13766" cy="191354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84D0B08-A38E-44AC-4609-1708EC216A0F}"/>
              </a:ext>
            </a:extLst>
          </p:cNvPr>
          <p:cNvCxnSpPr>
            <a:cxnSpLocks/>
            <a:stCxn id="5" idx="0"/>
            <a:endCxn id="36" idx="2"/>
          </p:cNvCxnSpPr>
          <p:nvPr/>
        </p:nvCxnSpPr>
        <p:spPr>
          <a:xfrm flipV="1">
            <a:off x="3419859" y="3125392"/>
            <a:ext cx="1044270" cy="115950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7CC13B-5B6A-3C4D-09C2-B99D95D5A532}"/>
              </a:ext>
            </a:extLst>
          </p:cNvPr>
          <p:cNvCxnSpPr>
            <a:cxnSpLocks/>
            <a:stCxn id="4" idx="1"/>
            <a:endCxn id="41" idx="2"/>
          </p:cNvCxnSpPr>
          <p:nvPr/>
        </p:nvCxnSpPr>
        <p:spPr>
          <a:xfrm flipH="1" flipV="1">
            <a:off x="2662626" y="3471695"/>
            <a:ext cx="757233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5D5E0C4-BF17-5CB4-4628-E9920D169DCC}"/>
              </a:ext>
            </a:extLst>
          </p:cNvPr>
          <p:cNvCxnSpPr>
            <a:cxnSpLocks/>
            <a:stCxn id="4" idx="1"/>
            <a:endCxn id="25" idx="2"/>
          </p:cNvCxnSpPr>
          <p:nvPr/>
        </p:nvCxnSpPr>
        <p:spPr>
          <a:xfrm flipH="1" flipV="1">
            <a:off x="1451151" y="3471695"/>
            <a:ext cx="1968708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1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AC3614-5BF8-E474-E8DC-A8D98100C602}"/>
              </a:ext>
            </a:extLst>
          </p:cNvPr>
          <p:cNvCxnSpPr>
            <a:cxnSpLocks/>
          </p:cNvCxnSpPr>
          <p:nvPr/>
        </p:nvCxnSpPr>
        <p:spPr>
          <a:xfrm>
            <a:off x="601394" y="4046114"/>
            <a:ext cx="470535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298EA-F1BE-B57B-E0E2-0094F26C540F}"/>
              </a:ext>
            </a:extLst>
          </p:cNvPr>
          <p:cNvCxnSpPr>
            <a:cxnSpLocks/>
          </p:cNvCxnSpPr>
          <p:nvPr/>
        </p:nvCxnSpPr>
        <p:spPr>
          <a:xfrm flipH="1" flipV="1">
            <a:off x="5538023" y="874216"/>
            <a:ext cx="45643" cy="45023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991F2-0FBC-324A-0B82-ECCF44044B09}"/>
              </a:ext>
            </a:extLst>
          </p:cNvPr>
          <p:cNvGrpSpPr/>
          <p:nvPr/>
        </p:nvGrpSpPr>
        <p:grpSpPr>
          <a:xfrm>
            <a:off x="8261236" y="1022333"/>
            <a:ext cx="771421" cy="974099"/>
            <a:chOff x="3816085" y="2671396"/>
            <a:chExt cx="771421" cy="97409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DA9E7D6-765E-F5D7-4344-1CE8BEFBD05A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Location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Tracker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BDF769A-1692-16AA-D4CD-5914281CA393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locator</a:t>
              </a:r>
            </a:p>
          </p:txBody>
        </p:sp>
        <p:sp>
          <p:nvSpPr>
            <p:cNvPr id="75" name="Flowchart: Off-page Connector 74">
              <a:extLst>
                <a:ext uri="{FF2B5EF4-FFF2-40B4-BE49-F238E27FC236}">
                  <a16:creationId xmlns:a16="http://schemas.microsoft.com/office/drawing/2014/main" id="{C6654B9B-73FD-2792-A43B-678418487AEB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A4AE2AA-B10A-41B4-CA96-16440569CCB8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5BDAD2-03B9-58D7-A026-6E4D09F57861}"/>
              </a:ext>
            </a:extLst>
          </p:cNvPr>
          <p:cNvGrpSpPr/>
          <p:nvPr/>
        </p:nvGrpSpPr>
        <p:grpSpPr>
          <a:xfrm>
            <a:off x="7581454" y="2487639"/>
            <a:ext cx="771421" cy="974099"/>
            <a:chOff x="3816085" y="2671396"/>
            <a:chExt cx="771421" cy="97409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AD57471-A254-4DE4-6CC2-062F38F26A00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Creator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D70BE87-77F7-89C6-E2FA-3C9FC672FAC6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</a:p>
          </p:txBody>
        </p:sp>
        <p:sp>
          <p:nvSpPr>
            <p:cNvPr id="67" name="Flowchart: Off-page Connector 66">
              <a:extLst>
                <a:ext uri="{FF2B5EF4-FFF2-40B4-BE49-F238E27FC236}">
                  <a16:creationId xmlns:a16="http://schemas.microsoft.com/office/drawing/2014/main" id="{3A2B11B3-EB5B-DE90-A13D-E61EF214A092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73FF02-0783-5707-250B-E57C0057F5B0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4676E8-0B24-610E-D2EC-55795458D4C9}"/>
              </a:ext>
            </a:extLst>
          </p:cNvPr>
          <p:cNvCxnSpPr>
            <a:cxnSpLocks/>
            <a:stCxn id="101" idx="3"/>
            <a:endCxn id="66" idx="0"/>
          </p:cNvCxnSpPr>
          <p:nvPr/>
        </p:nvCxnSpPr>
        <p:spPr>
          <a:xfrm>
            <a:off x="7038634" y="2158808"/>
            <a:ext cx="928530" cy="32883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B4DB96-5446-CA8A-1226-9092DA60B8C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7829511" y="1836941"/>
            <a:ext cx="137653" cy="6506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BF38B8-24F3-02F6-B861-7416206D6152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7967164" y="1812047"/>
            <a:ext cx="301406" cy="67559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1392933-CBFC-0F82-BA24-06BBD1BAF3C1}"/>
              </a:ext>
            </a:extLst>
          </p:cNvPr>
          <p:cNvSpPr/>
          <p:nvPr/>
        </p:nvSpPr>
        <p:spPr>
          <a:xfrm>
            <a:off x="6083333" y="855901"/>
            <a:ext cx="3297441" cy="2764754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1100" dirty="0">
                <a:solidFill>
                  <a:schemeClr val="tx1"/>
                </a:solidFill>
              </a:rPr>
              <a:t>AWS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Context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Analyzer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403E3F8-B5B8-ED80-2A96-26C69F5A0845}"/>
              </a:ext>
            </a:extLst>
          </p:cNvPr>
          <p:cNvGrpSpPr/>
          <p:nvPr/>
        </p:nvGrpSpPr>
        <p:grpSpPr>
          <a:xfrm>
            <a:off x="7152590" y="1021463"/>
            <a:ext cx="771421" cy="974099"/>
            <a:chOff x="3816085" y="2671396"/>
            <a:chExt cx="771421" cy="97409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581C6EE-4380-F53B-2A05-78EC2E18D7E9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Audio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Analyzer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E54642B-A30A-58EC-0BD9-3F1B272B29A7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audio</a:t>
              </a:r>
            </a:p>
          </p:txBody>
        </p:sp>
        <p:sp>
          <p:nvSpPr>
            <p:cNvPr id="97" name="Flowchart: Off-page Connector 96">
              <a:extLst>
                <a:ext uri="{FF2B5EF4-FFF2-40B4-BE49-F238E27FC236}">
                  <a16:creationId xmlns:a16="http://schemas.microsoft.com/office/drawing/2014/main" id="{1B78CC3C-7A38-CAB7-17DB-DE94DD78E3B3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D99D35-642D-3415-3DA9-7BE17E422A12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1A3679C-00BC-6F01-57BC-66D2943C5B4A}"/>
              </a:ext>
            </a:extLst>
          </p:cNvPr>
          <p:cNvGrpSpPr/>
          <p:nvPr/>
        </p:nvGrpSpPr>
        <p:grpSpPr>
          <a:xfrm>
            <a:off x="6267214" y="1751069"/>
            <a:ext cx="771421" cy="974099"/>
            <a:chOff x="3816085" y="2671396"/>
            <a:chExt cx="771421" cy="97409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8D1C79-7180-DA0F-5F34-70AEFDAEB6F0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Glasses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B7E1AA9-F508-D1C3-99D1-48AD6B3E1AB8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glasses</a:t>
              </a:r>
            </a:p>
          </p:txBody>
        </p:sp>
        <p:sp>
          <p:nvSpPr>
            <p:cNvPr id="102" name="Flowchart: Off-page Connector 101">
              <a:extLst>
                <a:ext uri="{FF2B5EF4-FFF2-40B4-BE49-F238E27FC236}">
                  <a16:creationId xmlns:a16="http://schemas.microsoft.com/office/drawing/2014/main" id="{BD7A4967-8842-6EA3-91BC-51135E5E6C30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3DD914C-5807-46C9-5CB4-6E781F893CD7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3352A32-8D19-2176-C05B-FB07F4450EC8}"/>
              </a:ext>
            </a:extLst>
          </p:cNvPr>
          <p:cNvCxnSpPr>
            <a:cxnSpLocks/>
          </p:cNvCxnSpPr>
          <p:nvPr/>
        </p:nvCxnSpPr>
        <p:spPr>
          <a:xfrm flipV="1">
            <a:off x="3824370" y="1562242"/>
            <a:ext cx="2258963" cy="926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4883A35-6F0A-60F6-E8C8-5B79909942C5}"/>
              </a:ext>
            </a:extLst>
          </p:cNvPr>
          <p:cNvSpPr txBox="1"/>
          <p:nvPr/>
        </p:nvSpPr>
        <p:spPr>
          <a:xfrm>
            <a:off x="4541686" y="1405271"/>
            <a:ext cx="5338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/>
              <a:t>substitutes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930EAC-F35A-80E3-250D-52200A82382C}"/>
              </a:ext>
            </a:extLst>
          </p:cNvPr>
          <p:cNvCxnSpPr>
            <a:cxnSpLocks/>
            <a:stCxn id="5" idx="0"/>
            <a:endCxn id="31" idx="2"/>
          </p:cNvCxnSpPr>
          <p:nvPr/>
        </p:nvCxnSpPr>
        <p:spPr>
          <a:xfrm flipV="1">
            <a:off x="3419859" y="2371351"/>
            <a:ext cx="13766" cy="191354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84D0B08-A38E-44AC-4609-1708EC216A0F}"/>
              </a:ext>
            </a:extLst>
          </p:cNvPr>
          <p:cNvCxnSpPr>
            <a:cxnSpLocks/>
            <a:stCxn id="5" idx="0"/>
            <a:endCxn id="36" idx="2"/>
          </p:cNvCxnSpPr>
          <p:nvPr/>
        </p:nvCxnSpPr>
        <p:spPr>
          <a:xfrm flipV="1">
            <a:off x="3419859" y="3125392"/>
            <a:ext cx="1044270" cy="115950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7CC13B-5B6A-3C4D-09C2-B99D95D5A532}"/>
              </a:ext>
            </a:extLst>
          </p:cNvPr>
          <p:cNvCxnSpPr>
            <a:cxnSpLocks/>
            <a:stCxn id="4" idx="1"/>
            <a:endCxn id="41" idx="2"/>
          </p:cNvCxnSpPr>
          <p:nvPr/>
        </p:nvCxnSpPr>
        <p:spPr>
          <a:xfrm flipH="1" flipV="1">
            <a:off x="2662626" y="3471695"/>
            <a:ext cx="757233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5D5E0C4-BF17-5CB4-4628-E9920D169DCC}"/>
              </a:ext>
            </a:extLst>
          </p:cNvPr>
          <p:cNvCxnSpPr>
            <a:cxnSpLocks/>
            <a:stCxn id="4" idx="1"/>
            <a:endCxn id="25" idx="2"/>
          </p:cNvCxnSpPr>
          <p:nvPr/>
        </p:nvCxnSpPr>
        <p:spPr>
          <a:xfrm flipH="1" flipV="1">
            <a:off x="1451151" y="3471695"/>
            <a:ext cx="1968708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Multidocument 164">
            <a:extLst>
              <a:ext uri="{FF2B5EF4-FFF2-40B4-BE49-F238E27FC236}">
                <a16:creationId xmlns:a16="http://schemas.microsoft.com/office/drawing/2014/main" id="{F62B605B-9D9A-BA2E-1246-F28F1806A24C}"/>
              </a:ext>
            </a:extLst>
          </p:cNvPr>
          <p:cNvSpPr/>
          <p:nvPr/>
        </p:nvSpPr>
        <p:spPr>
          <a:xfrm>
            <a:off x="10166669" y="1389592"/>
            <a:ext cx="914400" cy="685800"/>
          </a:xfrm>
          <a:prstGeom prst="flowChartMultidocumen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91440" rIns="0" rtlCol="0" anchor="t" anchorCtr="0"/>
          <a:lstStyle/>
          <a:p>
            <a:r>
              <a:rPr lang="en-US" sz="1100" kern="0" dirty="0">
                <a:solidFill>
                  <a:prstClr val="black"/>
                </a:solidFill>
                <a:latin typeface="Calibri" panose="020F0502020204030204"/>
              </a:rPr>
              <a:t>AWS</a:t>
            </a:r>
          </a:p>
          <a:p>
            <a:r>
              <a:rPr lang="en-US" sz="1100" kern="0" dirty="0">
                <a:solidFill>
                  <a:prstClr val="black"/>
                </a:solidFill>
                <a:latin typeface="Calibri" panose="020F0502020204030204"/>
              </a:rPr>
              <a:t>Profile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D25C8FE-0261-4290-94A9-96322B54AC0A}"/>
              </a:ext>
            </a:extLst>
          </p:cNvPr>
          <p:cNvCxnSpPr>
            <a:cxnSpLocks/>
          </p:cNvCxnSpPr>
          <p:nvPr/>
        </p:nvCxnSpPr>
        <p:spPr>
          <a:xfrm flipH="1" flipV="1">
            <a:off x="9790608" y="874216"/>
            <a:ext cx="45643" cy="45023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0941654-7505-4A72-5E93-978FAE2B3D18}"/>
              </a:ext>
            </a:extLst>
          </p:cNvPr>
          <p:cNvCxnSpPr>
            <a:cxnSpLocks/>
            <a:stCxn id="165" idx="1"/>
          </p:cNvCxnSpPr>
          <p:nvPr/>
        </p:nvCxnSpPr>
        <p:spPr>
          <a:xfrm flipH="1">
            <a:off x="9369881" y="1732492"/>
            <a:ext cx="79678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5320831-EBF1-8154-BF14-0821186A4102}"/>
              </a:ext>
            </a:extLst>
          </p:cNvPr>
          <p:cNvSpPr txBox="1"/>
          <p:nvPr/>
        </p:nvSpPr>
        <p:spPr>
          <a:xfrm>
            <a:off x="9523708" y="1562242"/>
            <a:ext cx="5338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/>
              <a:t>imports</a:t>
            </a: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73EFE373-4735-9A20-9AC4-39BD067AFBF8}"/>
              </a:ext>
            </a:extLst>
          </p:cNvPr>
          <p:cNvSpPr/>
          <p:nvPr/>
        </p:nvSpPr>
        <p:spPr>
          <a:xfrm>
            <a:off x="3433625" y="2393125"/>
            <a:ext cx="2653140" cy="1165643"/>
          </a:xfrm>
          <a:custGeom>
            <a:avLst/>
            <a:gdLst>
              <a:gd name="connsiteX0" fmla="*/ 2669309 w 2669309"/>
              <a:gd name="connsiteY0" fmla="*/ 711200 h 1166549"/>
              <a:gd name="connsiteX1" fmla="*/ 1865745 w 2669309"/>
              <a:gd name="connsiteY1" fmla="*/ 1117600 h 1166549"/>
              <a:gd name="connsiteX2" fmla="*/ 960581 w 2669309"/>
              <a:gd name="connsiteY2" fmla="*/ 1034473 h 1166549"/>
              <a:gd name="connsiteX3" fmla="*/ 0 w 2669309"/>
              <a:gd name="connsiteY3" fmla="*/ 0 h 116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309" h="1166549">
                <a:moveTo>
                  <a:pt x="2669309" y="711200"/>
                </a:moveTo>
                <a:cubicBezTo>
                  <a:pt x="2409921" y="887460"/>
                  <a:pt x="2150533" y="1063721"/>
                  <a:pt x="1865745" y="1117600"/>
                </a:cubicBezTo>
                <a:cubicBezTo>
                  <a:pt x="1580957" y="1171479"/>
                  <a:pt x="1271538" y="1220740"/>
                  <a:pt x="960581" y="1034473"/>
                </a:cubicBezTo>
                <a:cubicBezTo>
                  <a:pt x="649624" y="848206"/>
                  <a:pt x="324812" y="424103"/>
                  <a:pt x="0" y="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F80EC0D-63F4-D0CE-7C0C-4331102F3F46}"/>
              </a:ext>
            </a:extLst>
          </p:cNvPr>
          <p:cNvSpPr txBox="1"/>
          <p:nvPr/>
        </p:nvSpPr>
        <p:spPr>
          <a:xfrm>
            <a:off x="5112623" y="3420782"/>
            <a:ext cx="261290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011588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218</Words>
  <Application>Microsoft Office PowerPoint</Application>
  <PresentationFormat>Widescreen</PresentationFormat>
  <Paragraphs>210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Lauwers</dc:creator>
  <cp:lastModifiedBy>Chris Lauwers</cp:lastModifiedBy>
  <cp:revision>312</cp:revision>
  <dcterms:created xsi:type="dcterms:W3CDTF">2022-06-04T21:42:55Z</dcterms:created>
  <dcterms:modified xsi:type="dcterms:W3CDTF">2025-10-01T18:51:26Z</dcterms:modified>
</cp:coreProperties>
</file>