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56" r:id="rId3"/>
    <p:sldId id="260" r:id="rId4"/>
    <p:sldId id="259" r:id="rId5"/>
    <p:sldId id="263" r:id="rId6"/>
    <p:sldId id="261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AEAEA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9C640-FDAB-4920-985D-AE6877D6D81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DF4E5-B912-44DE-B266-06BCB3F6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C3E1-A7B1-C956-F89C-8B09E4BAD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8DA49-12E1-CF1E-FDF4-D3675189B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B9FBA-FC7A-F874-AC33-BF8C7971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A44DD-330B-3F0F-208E-BDA18804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CE2EB-B4BC-DC8F-68B4-9367A3FA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2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37E7-834B-ABCA-23FA-CB845AD0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95CCA-D049-174F-90F5-FA6574065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9EA6A-9DD6-BBBC-85B7-03A03649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8F9A1-C128-BB73-580D-1EBE0773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9F591-E89B-C846-F0DE-A206F4D1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3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40BB9-C09D-6F95-294B-30AF96DEF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07722-6B29-F509-1F21-D8D2DAF89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1C0ED-B600-538F-0F7F-92462990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A4059-0517-D418-4498-2008E3FD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CC715-50EB-FA42-EC88-F161E653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7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7B28-C534-651E-F331-8A82299B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3197-8600-529E-F0BB-8240F11E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8C03C-36B9-45B4-F253-E7A5297B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AB7A3-67FF-E2AD-9F55-5FB14B46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09E6B-834C-B181-F9CC-68261548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1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2CCC-241D-BE86-839A-9EA95EF1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C8CD8-4E09-4E44-921D-FD7CB0424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D03FC-41CC-CB6E-D2AF-AB296AEB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B7822-F064-F9AA-D9EB-1C932786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CA43A-1D54-EE4A-7653-63667B4E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0A28-7ACF-5048-7F56-19D868FA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5150-59E9-DEAC-E673-2815C3194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7BD2D-53EA-C43B-0379-ECDD9CD06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754C8-979F-82D5-01FD-556F7522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E8CBD-5A6A-6ACC-1735-BFA016FF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5B8A4-AACC-0D60-5503-DCFA91F3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4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81E7-6D3A-9873-B594-3896EA1B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B74C7-134F-F4CF-03EC-CF1851E62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75916-FA14-4FB7-3AAB-A82B159EF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0EC75-D15D-BA80-0E34-145FBA046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79759-6234-3F7E-C662-68B93E20F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69E83E-6867-8470-8AAE-6D660E91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90444-C087-2DE5-CED7-6884D33C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B977D-7885-7BF9-25EC-D0A6CA6B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8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81B3-8E2E-AC33-CFFD-8EDEE867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B6CB4-4EFF-73EF-B71A-DBEB2CCA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1C715-D8A2-84F0-A9AF-F01FD1FB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FD856-74C8-78FA-DF6C-9C4355B5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1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73F93-8BA7-53FB-C4B7-843BC5E2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7D192-B9D6-6AFE-0EDD-495DBB6A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540C-CE04-2979-06FA-40637858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6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D637-9B99-2625-AAAB-48E3FEBD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9AB6-907B-50AC-5408-D50278D55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C97C4-8EDA-7370-2FBA-2A71FDF87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ABF94-E090-6145-A2A4-6F6DFE73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7CDF5-50B2-7ADF-DE1B-73613DA6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351A0-1A78-1E87-12A1-04822C05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4DD2-D95D-EF79-15E9-4B0C1E09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9194C-097D-7820-E38A-51CFDB224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941B7-C9D4-AF94-9E18-41E617192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5AFAB-878F-62AC-CD2D-ABB8E31F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432FF-D980-8675-8DED-C7C0A6A9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6BA21-09A2-8C42-FDC2-DE345C12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3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AA94E6-0F41-E039-8ACB-AD520986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567D0-041F-D6C5-C762-8CEBE58A8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91B58-DF3C-CA31-ECA6-0200F010E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158F-7D22-4D02-A7C1-554F35EEE72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D1255-E26D-F260-274D-3A78FC060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A45EF-47C6-4A3D-9099-BD39435DF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9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4DE6782-6716-B7F1-9475-D1AB6CBEA9E9}"/>
              </a:ext>
            </a:extLst>
          </p:cNvPr>
          <p:cNvGrpSpPr/>
          <p:nvPr/>
        </p:nvGrpSpPr>
        <p:grpSpPr>
          <a:xfrm>
            <a:off x="3321833" y="2435149"/>
            <a:ext cx="5070234" cy="1987704"/>
            <a:chOff x="3293551" y="2435149"/>
            <a:chExt cx="5604899" cy="198770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FE27A6-DF26-D324-FCE5-E7B25E68038F}"/>
                </a:ext>
              </a:extLst>
            </p:cNvPr>
            <p:cNvCxnSpPr>
              <a:cxnSpLocks/>
            </p:cNvCxnSpPr>
            <p:nvPr/>
          </p:nvCxnSpPr>
          <p:spPr>
            <a:xfrm>
              <a:off x="3304483" y="3760285"/>
              <a:ext cx="5592879" cy="0"/>
            </a:xfrm>
            <a:prstGeom prst="line">
              <a:avLst/>
            </a:prstGeom>
            <a:noFill/>
            <a:ln w="28575" cap="flat" cmpd="sng" algn="ctr">
              <a:solidFill>
                <a:srgbClr val="7030A0"/>
              </a:solidFill>
              <a:prstDash val="dash"/>
            </a:ln>
            <a:effectLst/>
          </p:spPr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4179A0B-2ED5-5342-D11F-DAB511F1284C}"/>
                </a:ext>
              </a:extLst>
            </p:cNvPr>
            <p:cNvCxnSpPr>
              <a:cxnSpLocks/>
            </p:cNvCxnSpPr>
            <p:nvPr/>
          </p:nvCxnSpPr>
          <p:spPr>
            <a:xfrm>
              <a:off x="3294240" y="4422853"/>
              <a:ext cx="5592879" cy="0"/>
            </a:xfrm>
            <a:prstGeom prst="line">
              <a:avLst/>
            </a:prstGeom>
            <a:noFill/>
            <a:ln w="28575" cap="flat" cmpd="sng" algn="ctr">
              <a:solidFill>
                <a:srgbClr val="7030A0"/>
              </a:solidFill>
              <a:prstDash val="dash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ECF3917-E963-4B61-1661-E274B8C91799}"/>
                </a:ext>
              </a:extLst>
            </p:cNvPr>
            <p:cNvCxnSpPr>
              <a:cxnSpLocks/>
            </p:cNvCxnSpPr>
            <p:nvPr/>
          </p:nvCxnSpPr>
          <p:spPr>
            <a:xfrm>
              <a:off x="3293551" y="2435149"/>
              <a:ext cx="5592879" cy="0"/>
            </a:xfrm>
            <a:prstGeom prst="line">
              <a:avLst/>
            </a:prstGeom>
            <a:noFill/>
            <a:ln w="28575" cap="flat" cmpd="sng" algn="ctr">
              <a:solidFill>
                <a:srgbClr val="7030A0"/>
              </a:solidFill>
              <a:prstDash val="dash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0CED42-205E-5F6F-2F8C-BCADEC76286B}"/>
                </a:ext>
              </a:extLst>
            </p:cNvPr>
            <p:cNvCxnSpPr>
              <a:cxnSpLocks/>
            </p:cNvCxnSpPr>
            <p:nvPr/>
          </p:nvCxnSpPr>
          <p:spPr>
            <a:xfrm>
              <a:off x="3305571" y="3097717"/>
              <a:ext cx="5592879" cy="0"/>
            </a:xfrm>
            <a:prstGeom prst="line">
              <a:avLst/>
            </a:prstGeom>
            <a:noFill/>
            <a:ln w="28575" cap="flat" cmpd="sng" algn="ctr">
              <a:solidFill>
                <a:srgbClr val="7030A0"/>
              </a:solidFill>
              <a:prstDash val="dash"/>
            </a:ln>
            <a:effectLst/>
          </p:spPr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9A82D4F-93BF-3D97-4FD7-1E1E9611A5E1}"/>
              </a:ext>
            </a:extLst>
          </p:cNvPr>
          <p:cNvSpPr txBox="1"/>
          <p:nvPr/>
        </p:nvSpPr>
        <p:spPr>
          <a:xfrm>
            <a:off x="3321832" y="1965366"/>
            <a:ext cx="1012457" cy="261610"/>
          </a:xfrm>
          <a:prstGeom prst="rect">
            <a:avLst/>
          </a:prstGeom>
          <a:noFill/>
          <a:ln>
            <a:noFill/>
          </a:ln>
        </p:spPr>
        <p:txBody>
          <a:bodyPr wrap="none" lIns="0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"/>
              </a:rPr>
              <a:t>Business 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BCDE32-79FB-A4A2-2092-65107A9E728A}"/>
              </a:ext>
            </a:extLst>
          </p:cNvPr>
          <p:cNvSpPr/>
          <p:nvPr/>
        </p:nvSpPr>
        <p:spPr>
          <a:xfrm>
            <a:off x="4589154" y="1920985"/>
            <a:ext cx="3804560" cy="365760"/>
          </a:xfrm>
          <a:prstGeom prst="rect">
            <a:avLst/>
          </a:prstGeom>
          <a:solidFill>
            <a:srgbClr val="8064A2">
              <a:lumMod val="75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SLAs, Processes, Guidelines, and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0EA58-0113-3D31-C71D-77BACAE283FE}"/>
              </a:ext>
            </a:extLst>
          </p:cNvPr>
          <p:cNvSpPr txBox="1"/>
          <p:nvPr/>
        </p:nvSpPr>
        <p:spPr>
          <a:xfrm>
            <a:off x="3321832" y="2627934"/>
            <a:ext cx="908262" cy="261610"/>
          </a:xfrm>
          <a:prstGeom prst="rect">
            <a:avLst/>
          </a:prstGeom>
          <a:noFill/>
          <a:ln>
            <a:noFill/>
          </a:ln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100" dirty="0"/>
              <a:t>System 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66B6D1-8490-B9CD-05C2-E2CC28FF5AC6}"/>
              </a:ext>
            </a:extLst>
          </p:cNvPr>
          <p:cNvSpPr/>
          <p:nvPr/>
        </p:nvSpPr>
        <p:spPr>
          <a:xfrm>
            <a:off x="4604631" y="2583553"/>
            <a:ext cx="3787435" cy="365760"/>
          </a:xfrm>
          <a:prstGeom prst="rect">
            <a:avLst/>
          </a:prstGeom>
          <a:solidFill>
            <a:srgbClr val="8064A2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Device and Technology Independent Operation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8776F-D315-1350-8B4C-EB4D631C132C}"/>
              </a:ext>
            </a:extLst>
          </p:cNvPr>
          <p:cNvSpPr txBox="1"/>
          <p:nvPr/>
        </p:nvSpPr>
        <p:spPr>
          <a:xfrm>
            <a:off x="3321832" y="3953070"/>
            <a:ext cx="871392" cy="261610"/>
          </a:xfrm>
          <a:prstGeom prst="rect">
            <a:avLst/>
          </a:prstGeom>
          <a:noFill/>
          <a:ln>
            <a:noFill/>
          </a:ln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100" dirty="0"/>
              <a:t>Device 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56F5F-1B5D-44FF-C9EF-69D03B1E7AF3}"/>
              </a:ext>
            </a:extLst>
          </p:cNvPr>
          <p:cNvSpPr/>
          <p:nvPr/>
        </p:nvSpPr>
        <p:spPr>
          <a:xfrm>
            <a:off x="4625128" y="3908689"/>
            <a:ext cx="3787432" cy="36576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Device and Technology Specific Operation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DFD787-7D51-C677-FEC1-7C3084AD32CC}"/>
              </a:ext>
            </a:extLst>
          </p:cNvPr>
          <p:cNvSpPr txBox="1"/>
          <p:nvPr/>
        </p:nvSpPr>
        <p:spPr>
          <a:xfrm>
            <a:off x="3321832" y="3290502"/>
            <a:ext cx="1268937" cy="261610"/>
          </a:xfrm>
          <a:prstGeom prst="rect">
            <a:avLst/>
          </a:prstGeom>
          <a:noFill/>
          <a:ln>
            <a:noFill/>
          </a:ln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100" dirty="0"/>
              <a:t>Administrator View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28419D-B74A-C077-DC65-67769E06C381}"/>
              </a:ext>
            </a:extLst>
          </p:cNvPr>
          <p:cNvSpPr/>
          <p:nvPr/>
        </p:nvSpPr>
        <p:spPr>
          <a:xfrm>
            <a:off x="4627164" y="3246121"/>
            <a:ext cx="3787435" cy="365760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Device Independent, Technology Specific Operation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9CA76-A5E7-C8A2-2A61-4EF35CDE76F7}"/>
              </a:ext>
            </a:extLst>
          </p:cNvPr>
          <p:cNvSpPr txBox="1"/>
          <p:nvPr/>
        </p:nvSpPr>
        <p:spPr>
          <a:xfrm>
            <a:off x="3321832" y="4615637"/>
            <a:ext cx="970779" cy="261610"/>
          </a:xfrm>
          <a:prstGeom prst="rect">
            <a:avLst/>
          </a:prstGeom>
          <a:noFill/>
          <a:ln>
            <a:noFill/>
          </a:ln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100" dirty="0"/>
              <a:t>Instance View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18050C-0688-082C-DDB1-AC7A8B5B54E6}"/>
              </a:ext>
            </a:extLst>
          </p:cNvPr>
          <p:cNvSpPr/>
          <p:nvPr/>
        </p:nvSpPr>
        <p:spPr>
          <a:xfrm>
            <a:off x="4625128" y="4571256"/>
            <a:ext cx="3787432" cy="36576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Device Specific MIBs, PIBs, CLI, etc.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1408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FE27A6-DF26-D324-FCE5-E7B25E68038F}"/>
              </a:ext>
            </a:extLst>
          </p:cNvPr>
          <p:cNvCxnSpPr>
            <a:cxnSpLocks/>
          </p:cNvCxnSpPr>
          <p:nvPr/>
        </p:nvCxnSpPr>
        <p:spPr>
          <a:xfrm>
            <a:off x="3331722" y="3760285"/>
            <a:ext cx="5059361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0CED42-205E-5F6F-2F8C-BCADEC76286B}"/>
              </a:ext>
            </a:extLst>
          </p:cNvPr>
          <p:cNvCxnSpPr>
            <a:cxnSpLocks/>
          </p:cNvCxnSpPr>
          <p:nvPr/>
        </p:nvCxnSpPr>
        <p:spPr>
          <a:xfrm>
            <a:off x="3332706" y="3097717"/>
            <a:ext cx="5059361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AC0EA58-0113-3D31-C71D-77BACAE283FE}"/>
              </a:ext>
            </a:extLst>
          </p:cNvPr>
          <p:cNvSpPr txBox="1"/>
          <p:nvPr/>
        </p:nvSpPr>
        <p:spPr>
          <a:xfrm>
            <a:off x="3321832" y="2627934"/>
            <a:ext cx="908262" cy="261610"/>
          </a:xfrm>
          <a:prstGeom prst="rect">
            <a:avLst/>
          </a:prstGeom>
          <a:noFill/>
          <a:ln>
            <a:noFill/>
          </a:ln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100" dirty="0"/>
              <a:t>System 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66B6D1-8490-B9CD-05C2-E2CC28FF5AC6}"/>
              </a:ext>
            </a:extLst>
          </p:cNvPr>
          <p:cNvSpPr/>
          <p:nvPr/>
        </p:nvSpPr>
        <p:spPr>
          <a:xfrm>
            <a:off x="4604631" y="2583553"/>
            <a:ext cx="3787435" cy="365760"/>
          </a:xfrm>
          <a:prstGeom prst="rect">
            <a:avLst/>
          </a:prstGeom>
          <a:solidFill>
            <a:srgbClr val="8064A2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Device and Technology Independent Operation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8776F-D315-1350-8B4C-EB4D631C132C}"/>
              </a:ext>
            </a:extLst>
          </p:cNvPr>
          <p:cNvSpPr txBox="1"/>
          <p:nvPr/>
        </p:nvSpPr>
        <p:spPr>
          <a:xfrm>
            <a:off x="3321832" y="3953070"/>
            <a:ext cx="871392" cy="261610"/>
          </a:xfrm>
          <a:prstGeom prst="rect">
            <a:avLst/>
          </a:prstGeom>
          <a:noFill/>
          <a:ln>
            <a:noFill/>
          </a:ln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100" dirty="0"/>
              <a:t>Device 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56F5F-1B5D-44FF-C9EF-69D03B1E7AF3}"/>
              </a:ext>
            </a:extLst>
          </p:cNvPr>
          <p:cNvSpPr/>
          <p:nvPr/>
        </p:nvSpPr>
        <p:spPr>
          <a:xfrm>
            <a:off x="4625128" y="3908689"/>
            <a:ext cx="3787432" cy="36576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Device and Technology Specific Operation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DFD787-7D51-C677-FEC1-7C3084AD32CC}"/>
              </a:ext>
            </a:extLst>
          </p:cNvPr>
          <p:cNvSpPr txBox="1"/>
          <p:nvPr/>
        </p:nvSpPr>
        <p:spPr>
          <a:xfrm>
            <a:off x="3321832" y="3290502"/>
            <a:ext cx="1268937" cy="261610"/>
          </a:xfrm>
          <a:prstGeom prst="rect">
            <a:avLst/>
          </a:prstGeom>
          <a:noFill/>
          <a:ln>
            <a:noFill/>
          </a:ln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100" dirty="0"/>
              <a:t>Administrator View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28419D-B74A-C077-DC65-67769E06C381}"/>
              </a:ext>
            </a:extLst>
          </p:cNvPr>
          <p:cNvSpPr/>
          <p:nvPr/>
        </p:nvSpPr>
        <p:spPr>
          <a:xfrm>
            <a:off x="4627164" y="3246121"/>
            <a:ext cx="3787435" cy="365760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Device Independent, Technology Specific Operation</a:t>
            </a:r>
          </a:p>
        </p:txBody>
      </p:sp>
    </p:spTree>
    <p:extLst>
      <p:ext uri="{BB962C8B-B14F-4D97-AF65-F5344CB8AC3E}">
        <p14:creationId xmlns:p14="http://schemas.microsoft.com/office/powerpoint/2010/main" val="164657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B20FE85-F8F3-5660-2C0F-C97174F8ECAA}"/>
              </a:ext>
            </a:extLst>
          </p:cNvPr>
          <p:cNvGrpSpPr/>
          <p:nvPr/>
        </p:nvGrpSpPr>
        <p:grpSpPr>
          <a:xfrm>
            <a:off x="4946986" y="2575123"/>
            <a:ext cx="2298029" cy="1707754"/>
            <a:chOff x="4109021" y="1620708"/>
            <a:chExt cx="2298029" cy="1707754"/>
          </a:xfrm>
        </p:grpSpPr>
        <p:sp>
          <p:nvSpPr>
            <p:cNvPr id="3" name="Web Server Tier">
              <a:extLst>
                <a:ext uri="{FF2B5EF4-FFF2-40B4-BE49-F238E27FC236}">
                  <a16:creationId xmlns:a16="http://schemas.microsoft.com/office/drawing/2014/main" id="{C1652037-C836-8518-B00F-68B63C216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835" y="1620708"/>
              <a:ext cx="914400" cy="5486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Abstract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Node Type</a:t>
              </a:r>
            </a:p>
          </p:txBody>
        </p:sp>
        <p:sp>
          <p:nvSpPr>
            <p:cNvPr id="4" name="Web Server Tier">
              <a:extLst>
                <a:ext uri="{FF2B5EF4-FFF2-40B4-BE49-F238E27FC236}">
                  <a16:creationId xmlns:a16="http://schemas.microsoft.com/office/drawing/2014/main" id="{9FA15A96-A3D2-B08F-CF14-595C0D22D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021" y="2779822"/>
              <a:ext cx="914400" cy="5486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en-US" sz="1000" kern="0" dirty="0">
                  <a:solidFill>
                    <a:prstClr val="black"/>
                  </a:solidFill>
                  <a:latin typeface="Arial"/>
                </a:rPr>
                <a:t>Concrete</a:t>
              </a:r>
            </a:p>
            <a:p>
              <a:pPr algn="ctr"/>
              <a:r>
                <a:rPr lang="en-US" altLang="en-US" sz="1000" kern="0" dirty="0">
                  <a:solidFill>
                    <a:prstClr val="black"/>
                  </a:solidFill>
                  <a:latin typeface="Arial"/>
                </a:rPr>
                <a:t>Node Type</a:t>
              </a:r>
            </a:p>
          </p:txBody>
        </p:sp>
        <p:sp>
          <p:nvSpPr>
            <p:cNvPr id="7" name="Web Server Tier">
              <a:extLst>
                <a:ext uri="{FF2B5EF4-FFF2-40B4-BE49-F238E27FC236}">
                  <a16:creationId xmlns:a16="http://schemas.microsoft.com/office/drawing/2014/main" id="{54AFEE4B-6F70-7B85-6A9A-350900D7A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650" y="2779822"/>
              <a:ext cx="914400" cy="5486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en-US" sz="1000" kern="0" dirty="0">
                  <a:solidFill>
                    <a:prstClr val="black"/>
                  </a:solidFill>
                  <a:latin typeface="Arial"/>
                </a:rPr>
                <a:t>Concrete</a:t>
              </a:r>
            </a:p>
            <a:p>
              <a:pPr algn="ctr"/>
              <a:r>
                <a:rPr lang="en-US" altLang="en-US" sz="1000" kern="0" dirty="0">
                  <a:solidFill>
                    <a:prstClr val="black"/>
                  </a:solidFill>
                  <a:latin typeface="Arial"/>
                </a:rPr>
                <a:t>Node Type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4E8CD19-0767-2135-B5CE-83A86FFA02BA}"/>
                </a:ext>
              </a:extLst>
            </p:cNvPr>
            <p:cNvCxnSpPr>
              <a:cxnSpLocks/>
              <a:stCxn id="4" idx="0"/>
              <a:endCxn id="3" idx="2"/>
            </p:cNvCxnSpPr>
            <p:nvPr/>
          </p:nvCxnSpPr>
          <p:spPr>
            <a:xfrm flipV="1">
              <a:off x="4566221" y="2169348"/>
              <a:ext cx="691814" cy="610474"/>
            </a:xfrm>
            <a:prstGeom prst="straightConnector1">
              <a:avLst/>
            </a:prstGeom>
            <a:noFill/>
            <a:ln w="19050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907D006-7846-6381-DD82-50E3FCD7991F}"/>
                </a:ext>
              </a:extLst>
            </p:cNvPr>
            <p:cNvCxnSpPr>
              <a:cxnSpLocks/>
              <a:stCxn id="7" idx="0"/>
              <a:endCxn id="3" idx="2"/>
            </p:cNvCxnSpPr>
            <p:nvPr/>
          </p:nvCxnSpPr>
          <p:spPr>
            <a:xfrm flipH="1" flipV="1">
              <a:off x="5258035" y="2169348"/>
              <a:ext cx="691815" cy="610474"/>
            </a:xfrm>
            <a:prstGeom prst="straightConnector1">
              <a:avLst/>
            </a:prstGeom>
            <a:noFill/>
            <a:ln w="19050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83CE6D-5BAF-271C-9A4A-DF1599420FE6}"/>
                </a:ext>
              </a:extLst>
            </p:cNvPr>
            <p:cNvSpPr/>
            <p:nvPr/>
          </p:nvSpPr>
          <p:spPr>
            <a:xfrm>
              <a:off x="4387569" y="2359169"/>
              <a:ext cx="750526" cy="21544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800" i="1" kern="0" dirty="0">
                  <a:solidFill>
                    <a:prstClr val="black"/>
                  </a:solidFill>
                  <a:latin typeface="Arial"/>
                  <a:ea typeface="黑体" panose="02010609060101010101" pitchFamily="49" charset="-122"/>
                </a:rPr>
                <a:t>d</a:t>
              </a:r>
              <a:r>
                <a:rPr kumimoji="0" lang="en-US" altLang="zh-CN" sz="80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erives</a:t>
              </a:r>
              <a:r>
                <a:rPr kumimoji="0" lang="en-US" altLang="zh-CN" sz="80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 </a:t>
              </a:r>
              <a:r>
                <a:rPr lang="en-US" altLang="zh-CN" sz="800" i="1" kern="0" dirty="0">
                  <a:solidFill>
                    <a:prstClr val="black"/>
                  </a:solidFill>
                  <a:latin typeface="Arial"/>
                  <a:ea typeface="黑体" panose="02010609060101010101" pitchFamily="49" charset="-122"/>
                </a:rPr>
                <a:t>f</a:t>
              </a:r>
              <a:r>
                <a:rPr kumimoji="0" lang="en-US" altLang="zh-CN" sz="80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rom</a:t>
              </a:r>
              <a:endParaRPr kumimoji="0" 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23F606-D802-34A9-2EF3-5B2CAFDAC34B}"/>
                </a:ext>
              </a:extLst>
            </p:cNvPr>
            <p:cNvSpPr/>
            <p:nvPr/>
          </p:nvSpPr>
          <p:spPr>
            <a:xfrm>
              <a:off x="5377975" y="2359169"/>
              <a:ext cx="750526" cy="21544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derives from</a:t>
              </a:r>
              <a:endParaRPr kumimoji="0" lang="en-US" sz="80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086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8E9239B3-4664-7A6E-5097-10825005D9C1}"/>
              </a:ext>
            </a:extLst>
          </p:cNvPr>
          <p:cNvGrpSpPr/>
          <p:nvPr/>
        </p:nvGrpSpPr>
        <p:grpSpPr>
          <a:xfrm>
            <a:off x="4728322" y="2528254"/>
            <a:ext cx="2735357" cy="1801492"/>
            <a:chOff x="3900114" y="1399000"/>
            <a:chExt cx="2735357" cy="1801492"/>
          </a:xfrm>
        </p:grpSpPr>
        <p:sp>
          <p:nvSpPr>
            <p:cNvPr id="3" name="Web Server Tier">
              <a:extLst>
                <a:ext uri="{FF2B5EF4-FFF2-40B4-BE49-F238E27FC236}">
                  <a16:creationId xmlns:a16="http://schemas.microsoft.com/office/drawing/2014/main" id="{C1652037-C836-8518-B00F-68B63C216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114" y="2025426"/>
              <a:ext cx="914400" cy="5486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Abstract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Node Type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4E8CD19-0767-2135-B5CE-83A86FFA02BA}"/>
                </a:ext>
              </a:extLst>
            </p:cNvPr>
            <p:cNvCxnSpPr>
              <a:cxnSpLocks/>
              <a:stCxn id="32" idx="1"/>
              <a:endCxn id="3" idx="3"/>
            </p:cNvCxnSpPr>
            <p:nvPr/>
          </p:nvCxnSpPr>
          <p:spPr>
            <a:xfrm flipH="1" flipV="1">
              <a:off x="4814514" y="2299746"/>
              <a:ext cx="906557" cy="626426"/>
            </a:xfrm>
            <a:prstGeom prst="straightConnector1">
              <a:avLst/>
            </a:prstGeom>
            <a:noFill/>
            <a:ln w="19050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907D006-7846-6381-DD82-50E3FCD7991F}"/>
                </a:ext>
              </a:extLst>
            </p:cNvPr>
            <p:cNvCxnSpPr>
              <a:cxnSpLocks/>
              <a:stCxn id="7" idx="1"/>
              <a:endCxn id="3" idx="3"/>
            </p:cNvCxnSpPr>
            <p:nvPr/>
          </p:nvCxnSpPr>
          <p:spPr>
            <a:xfrm flipH="1">
              <a:off x="4814514" y="1673320"/>
              <a:ext cx="906557" cy="626426"/>
            </a:xfrm>
            <a:prstGeom prst="straightConnector1">
              <a:avLst/>
            </a:prstGeom>
            <a:noFill/>
            <a:ln w="19050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83CE6D-5BAF-271C-9A4A-DF1599420FE6}"/>
                </a:ext>
              </a:extLst>
            </p:cNvPr>
            <p:cNvSpPr/>
            <p:nvPr/>
          </p:nvSpPr>
          <p:spPr>
            <a:xfrm>
              <a:off x="4853182" y="1728757"/>
              <a:ext cx="678391" cy="21544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800" i="1" kern="0" dirty="0">
                  <a:solidFill>
                    <a:prstClr val="black"/>
                  </a:solidFill>
                  <a:latin typeface="Arial"/>
                  <a:ea typeface="黑体" panose="02010609060101010101" pitchFamily="49" charset="-122"/>
                </a:rPr>
                <a:t>substitutes</a:t>
              </a:r>
              <a:endParaRPr kumimoji="0" 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23F606-D802-34A9-2EF3-5B2CAFDAC34B}"/>
                </a:ext>
              </a:extLst>
            </p:cNvPr>
            <p:cNvSpPr/>
            <p:nvPr/>
          </p:nvSpPr>
          <p:spPr>
            <a:xfrm>
              <a:off x="4853182" y="2639903"/>
              <a:ext cx="678391" cy="21544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substitutes</a:t>
              </a:r>
              <a:endParaRPr kumimoji="0" lang="en-US" sz="80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7" name="Web Server Tier">
              <a:extLst>
                <a:ext uri="{FF2B5EF4-FFF2-40B4-BE49-F238E27FC236}">
                  <a16:creationId xmlns:a16="http://schemas.microsoft.com/office/drawing/2014/main" id="{54AFEE4B-6F70-7B85-6A9A-350900D7A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1071" y="1399000"/>
              <a:ext cx="914400" cy="5486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en-US" sz="1000" kern="0" dirty="0">
                  <a:solidFill>
                    <a:prstClr val="black"/>
                  </a:solidFill>
                  <a:latin typeface="Arial"/>
                </a:rPr>
                <a:t>Concrete</a:t>
              </a:r>
            </a:p>
            <a:p>
              <a:pPr algn="ctr"/>
              <a:r>
                <a:rPr lang="en-US" altLang="en-US" sz="1000" kern="0" dirty="0">
                  <a:solidFill>
                    <a:prstClr val="black"/>
                  </a:solidFill>
                  <a:latin typeface="Arial"/>
                </a:rPr>
                <a:t>Service</a:t>
              </a:r>
            </a:p>
            <a:p>
              <a:pPr algn="ctr"/>
              <a:r>
                <a:rPr lang="en-US" altLang="en-US" sz="1000" kern="0" dirty="0">
                  <a:solidFill>
                    <a:prstClr val="black"/>
                  </a:solidFill>
                  <a:latin typeface="Arial"/>
                </a:rPr>
                <a:t>Template</a:t>
              </a:r>
            </a:p>
          </p:txBody>
        </p:sp>
        <p:sp>
          <p:nvSpPr>
            <p:cNvPr id="32" name="Web Server Tier">
              <a:extLst>
                <a:ext uri="{FF2B5EF4-FFF2-40B4-BE49-F238E27FC236}">
                  <a16:creationId xmlns:a16="http://schemas.microsoft.com/office/drawing/2014/main" id="{BCD79716-F8A0-2FC8-CFC2-9BA714E25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1071" y="2651852"/>
              <a:ext cx="914400" cy="5486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en-US" sz="1000" kern="0" dirty="0">
                  <a:solidFill>
                    <a:prstClr val="black"/>
                  </a:solidFill>
                  <a:latin typeface="Arial"/>
                </a:rPr>
                <a:t>Concrete</a:t>
              </a:r>
            </a:p>
            <a:p>
              <a:pPr algn="ctr"/>
              <a:r>
                <a:rPr lang="en-US" altLang="en-US" sz="1000" kern="0" dirty="0">
                  <a:solidFill>
                    <a:prstClr val="black"/>
                  </a:solidFill>
                  <a:latin typeface="Arial"/>
                </a:rPr>
                <a:t>Service</a:t>
              </a:r>
            </a:p>
            <a:p>
              <a:pPr algn="ctr"/>
              <a:r>
                <a:rPr lang="en-US" altLang="en-US" sz="1000" kern="0" dirty="0">
                  <a:solidFill>
                    <a:prstClr val="black"/>
                  </a:solidFill>
                  <a:latin typeface="Arial"/>
                </a:rPr>
                <a:t>Template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140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163A1D-A414-7345-020B-5FAD8D80F6D6}"/>
              </a:ext>
            </a:extLst>
          </p:cNvPr>
          <p:cNvCxnSpPr>
            <a:cxnSpLocks/>
          </p:cNvCxnSpPr>
          <p:nvPr/>
        </p:nvCxnSpPr>
        <p:spPr>
          <a:xfrm>
            <a:off x="6397218" y="3760285"/>
            <a:ext cx="1643423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820B57-B42F-FBD6-F65E-249734D0556E}"/>
              </a:ext>
            </a:extLst>
          </p:cNvPr>
          <p:cNvCxnSpPr>
            <a:cxnSpLocks/>
          </p:cNvCxnSpPr>
          <p:nvPr/>
        </p:nvCxnSpPr>
        <p:spPr>
          <a:xfrm>
            <a:off x="6397538" y="3097717"/>
            <a:ext cx="1643423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5EF557D-0B15-0C5B-F2EE-808D438A15F7}"/>
              </a:ext>
            </a:extLst>
          </p:cNvPr>
          <p:cNvSpPr/>
          <p:nvPr/>
        </p:nvSpPr>
        <p:spPr>
          <a:xfrm>
            <a:off x="6392744" y="2583553"/>
            <a:ext cx="1627721" cy="365760"/>
          </a:xfrm>
          <a:prstGeom prst="rect">
            <a:avLst/>
          </a:prstGeom>
          <a:solidFill>
            <a:srgbClr val="8064A2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 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656BA8-3DA9-B8F5-451A-0BE99889ADD4}"/>
              </a:ext>
            </a:extLst>
          </p:cNvPr>
          <p:cNvSpPr/>
          <p:nvPr/>
        </p:nvSpPr>
        <p:spPr>
          <a:xfrm>
            <a:off x="6413241" y="3908689"/>
            <a:ext cx="1627720" cy="365760"/>
          </a:xfrm>
          <a:prstGeom prst="rect">
            <a:avLst/>
          </a:prstGeom>
          <a:solidFill>
            <a:srgbClr val="8064A2">
              <a:lumMod val="20000"/>
              <a:lumOff val="80000"/>
              <a:alpha val="20000"/>
            </a:srgbClr>
          </a:solidFill>
          <a:ln w="317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Device View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7FF8F2-501A-BD70-85AE-B6BF535BCF1D}"/>
              </a:ext>
            </a:extLst>
          </p:cNvPr>
          <p:cNvSpPr/>
          <p:nvPr/>
        </p:nvSpPr>
        <p:spPr>
          <a:xfrm>
            <a:off x="6415277" y="3246121"/>
            <a:ext cx="1627721" cy="365760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Administrator View</a:t>
            </a:r>
          </a:p>
        </p:txBody>
      </p:sp>
      <p:sp>
        <p:nvSpPr>
          <p:cNvPr id="37" name="Arrow: Curved Right 36">
            <a:extLst>
              <a:ext uri="{FF2B5EF4-FFF2-40B4-BE49-F238E27FC236}">
                <a16:creationId xmlns:a16="http://schemas.microsoft.com/office/drawing/2014/main" id="{23BDC3DB-7AF8-F76F-2731-3C798587EC30}"/>
              </a:ext>
            </a:extLst>
          </p:cNvPr>
          <p:cNvSpPr/>
          <p:nvPr/>
        </p:nvSpPr>
        <p:spPr>
          <a:xfrm>
            <a:off x="5886916" y="2688014"/>
            <a:ext cx="406187" cy="777690"/>
          </a:xfrm>
          <a:prstGeom prst="curvedRightArrow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Web Server Tier">
            <a:extLst>
              <a:ext uri="{FF2B5EF4-FFF2-40B4-BE49-F238E27FC236}">
                <a16:creationId xmlns:a16="http://schemas.microsoft.com/office/drawing/2014/main" id="{2EFB6B8D-079D-3F4E-A8AD-0A18337F0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003" y="2914836"/>
            <a:ext cx="603504" cy="36576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317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Abstract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Node Type</a:t>
            </a:r>
          </a:p>
        </p:txBody>
      </p:sp>
      <p:sp>
        <p:nvSpPr>
          <p:cNvPr id="12" name="Web Server Tier">
            <a:extLst>
              <a:ext uri="{FF2B5EF4-FFF2-40B4-BE49-F238E27FC236}">
                <a16:creationId xmlns:a16="http://schemas.microsoft.com/office/drawing/2014/main" id="{51F86743-D4AE-CF7F-C723-AAFED63B3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238" y="3230966"/>
            <a:ext cx="603504" cy="36576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317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800" kern="0" dirty="0">
                <a:solidFill>
                  <a:prstClr val="black"/>
                </a:solidFill>
                <a:latin typeface="Arial"/>
              </a:rPr>
              <a:t>Concrete</a:t>
            </a:r>
          </a:p>
          <a:p>
            <a:pPr algn="ctr"/>
            <a:r>
              <a:rPr lang="en-US" altLang="en-US" sz="800" kern="0" dirty="0">
                <a:solidFill>
                  <a:prstClr val="black"/>
                </a:solidFill>
                <a:latin typeface="Arial"/>
              </a:rPr>
              <a:t>Service</a:t>
            </a:r>
          </a:p>
          <a:p>
            <a:pPr algn="ctr"/>
            <a:r>
              <a:rPr lang="en-US" altLang="en-US" sz="800" kern="0" dirty="0">
                <a:solidFill>
                  <a:prstClr val="black"/>
                </a:solidFill>
                <a:latin typeface="Arial"/>
              </a:rPr>
              <a:t>Template</a:t>
            </a:r>
          </a:p>
        </p:txBody>
      </p:sp>
      <p:sp>
        <p:nvSpPr>
          <p:cNvPr id="13" name="Web Server Tier">
            <a:extLst>
              <a:ext uri="{FF2B5EF4-FFF2-40B4-BE49-F238E27FC236}">
                <a16:creationId xmlns:a16="http://schemas.microsoft.com/office/drawing/2014/main" id="{F6E2EAEB-1C0B-3FBF-1738-0329E9C3C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238" y="2598707"/>
            <a:ext cx="603504" cy="36576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317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800" kern="0" dirty="0">
                <a:solidFill>
                  <a:prstClr val="black"/>
                </a:solidFill>
                <a:latin typeface="Arial"/>
              </a:rPr>
              <a:t>Concrete</a:t>
            </a:r>
          </a:p>
          <a:p>
            <a:pPr algn="ctr"/>
            <a:r>
              <a:rPr lang="en-US" altLang="en-US" sz="800" kern="0" dirty="0">
                <a:solidFill>
                  <a:prstClr val="black"/>
                </a:solidFill>
                <a:latin typeface="Arial"/>
              </a:rPr>
              <a:t>Service</a:t>
            </a:r>
          </a:p>
          <a:p>
            <a:pPr algn="ctr"/>
            <a:r>
              <a:rPr lang="en-US" altLang="en-US" sz="800" kern="0" dirty="0">
                <a:solidFill>
                  <a:prstClr val="black"/>
                </a:solidFill>
                <a:latin typeface="Arial"/>
              </a:rPr>
              <a:t>Template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6B6143-DF11-AB21-D0E5-CF8FB003F697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 flipV="1">
            <a:off x="4752507" y="3097716"/>
            <a:ext cx="408731" cy="316130"/>
          </a:xfrm>
          <a:prstGeom prst="straightConnector1">
            <a:avLst/>
          </a:prstGeom>
          <a:noFill/>
          <a:ln w="31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257FDD-F02C-18EF-6C46-A62671EE8262}"/>
              </a:ext>
            </a:extLst>
          </p:cNvPr>
          <p:cNvCxnSpPr>
            <a:cxnSpLocks/>
            <a:stCxn id="13" idx="1"/>
            <a:endCxn id="6" idx="3"/>
          </p:cNvCxnSpPr>
          <p:nvPr/>
        </p:nvCxnSpPr>
        <p:spPr>
          <a:xfrm flipH="1">
            <a:off x="4752507" y="2781587"/>
            <a:ext cx="408731" cy="316129"/>
          </a:xfrm>
          <a:prstGeom prst="straightConnector1">
            <a:avLst/>
          </a:prstGeom>
          <a:noFill/>
          <a:ln w="31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1864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eb Server Tier">
            <a:extLst>
              <a:ext uri="{FF2B5EF4-FFF2-40B4-BE49-F238E27FC236}">
                <a16:creationId xmlns:a16="http://schemas.microsoft.com/office/drawing/2014/main" id="{C1652037-C836-8518-B00F-68B63C216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120" y="3257485"/>
            <a:ext cx="603504" cy="36576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317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Abstract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Node Type</a:t>
            </a:r>
          </a:p>
        </p:txBody>
      </p:sp>
      <p:sp>
        <p:nvSpPr>
          <p:cNvPr id="4" name="Web Server Tier">
            <a:extLst>
              <a:ext uri="{FF2B5EF4-FFF2-40B4-BE49-F238E27FC236}">
                <a16:creationId xmlns:a16="http://schemas.microsoft.com/office/drawing/2014/main" id="{9FA15A96-A3D2-B08F-CF14-595C0D22D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933" y="3931258"/>
            <a:ext cx="603504" cy="36576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317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800" kern="0" dirty="0">
                <a:solidFill>
                  <a:prstClr val="black"/>
                </a:solidFill>
                <a:latin typeface="Arial"/>
              </a:rPr>
              <a:t>Concrete</a:t>
            </a:r>
          </a:p>
          <a:p>
            <a:pPr algn="ctr"/>
            <a:r>
              <a:rPr lang="en-US" altLang="en-US" sz="800" kern="0" dirty="0">
                <a:solidFill>
                  <a:prstClr val="black"/>
                </a:solidFill>
                <a:latin typeface="Arial"/>
              </a:rPr>
              <a:t>Node Type</a:t>
            </a:r>
          </a:p>
        </p:txBody>
      </p:sp>
      <p:sp>
        <p:nvSpPr>
          <p:cNvPr id="7" name="Web Server Tier">
            <a:extLst>
              <a:ext uri="{FF2B5EF4-FFF2-40B4-BE49-F238E27FC236}">
                <a16:creationId xmlns:a16="http://schemas.microsoft.com/office/drawing/2014/main" id="{54AFEE4B-6F70-7B85-6A9A-350900D7A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1307" y="3931258"/>
            <a:ext cx="603504" cy="36576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317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800" kern="0" dirty="0">
                <a:solidFill>
                  <a:prstClr val="black"/>
                </a:solidFill>
                <a:latin typeface="Arial"/>
              </a:rPr>
              <a:t>Concrete</a:t>
            </a:r>
          </a:p>
          <a:p>
            <a:pPr algn="ctr"/>
            <a:r>
              <a:rPr lang="en-US" altLang="en-US" sz="800" kern="0" dirty="0">
                <a:solidFill>
                  <a:prstClr val="black"/>
                </a:solidFill>
                <a:latin typeface="Arial"/>
              </a:rPr>
              <a:t>Node Type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E8CD19-0767-2135-B5CE-83A86FFA02BA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4550685" y="3623245"/>
            <a:ext cx="406187" cy="308013"/>
          </a:xfrm>
          <a:prstGeom prst="straightConnector1">
            <a:avLst/>
          </a:prstGeom>
          <a:noFill/>
          <a:ln w="31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07D006-7846-6381-DD82-50E3FCD7991F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H="1" flipV="1">
            <a:off x="4956872" y="3623245"/>
            <a:ext cx="406187" cy="308013"/>
          </a:xfrm>
          <a:prstGeom prst="straightConnector1">
            <a:avLst/>
          </a:prstGeom>
          <a:noFill/>
          <a:ln w="31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163A1D-A414-7345-020B-5FAD8D80F6D6}"/>
              </a:ext>
            </a:extLst>
          </p:cNvPr>
          <p:cNvCxnSpPr>
            <a:cxnSpLocks/>
          </p:cNvCxnSpPr>
          <p:nvPr/>
        </p:nvCxnSpPr>
        <p:spPr>
          <a:xfrm>
            <a:off x="6297287" y="3760285"/>
            <a:ext cx="1643423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820B57-B42F-FBD6-F65E-249734D0556E}"/>
              </a:ext>
            </a:extLst>
          </p:cNvPr>
          <p:cNvCxnSpPr>
            <a:cxnSpLocks/>
          </p:cNvCxnSpPr>
          <p:nvPr/>
        </p:nvCxnSpPr>
        <p:spPr>
          <a:xfrm>
            <a:off x="6297607" y="3097717"/>
            <a:ext cx="1643423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5EF557D-0B15-0C5B-F2EE-808D438A15F7}"/>
              </a:ext>
            </a:extLst>
          </p:cNvPr>
          <p:cNvSpPr/>
          <p:nvPr/>
        </p:nvSpPr>
        <p:spPr>
          <a:xfrm>
            <a:off x="6292813" y="2583553"/>
            <a:ext cx="1627721" cy="365760"/>
          </a:xfrm>
          <a:prstGeom prst="rect">
            <a:avLst/>
          </a:prstGeom>
          <a:solidFill>
            <a:srgbClr val="8064A2">
              <a:alpha val="20000"/>
            </a:srgbClr>
          </a:solidFill>
          <a:ln w="317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 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656BA8-3DA9-B8F5-451A-0BE99889ADD4}"/>
              </a:ext>
            </a:extLst>
          </p:cNvPr>
          <p:cNvSpPr/>
          <p:nvPr/>
        </p:nvSpPr>
        <p:spPr>
          <a:xfrm>
            <a:off x="6313310" y="3908689"/>
            <a:ext cx="1627720" cy="36576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Device View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7FF8F2-501A-BD70-85AE-B6BF535BCF1D}"/>
              </a:ext>
            </a:extLst>
          </p:cNvPr>
          <p:cNvSpPr/>
          <p:nvPr/>
        </p:nvSpPr>
        <p:spPr>
          <a:xfrm>
            <a:off x="6315346" y="3246121"/>
            <a:ext cx="1627721" cy="365760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Administrator View</a:t>
            </a:r>
          </a:p>
        </p:txBody>
      </p:sp>
      <p:sp>
        <p:nvSpPr>
          <p:cNvPr id="37" name="Arrow: Curved Right 36">
            <a:extLst>
              <a:ext uri="{FF2B5EF4-FFF2-40B4-BE49-F238E27FC236}">
                <a16:creationId xmlns:a16="http://schemas.microsoft.com/office/drawing/2014/main" id="{23BDC3DB-7AF8-F76F-2731-3C798587EC30}"/>
              </a:ext>
            </a:extLst>
          </p:cNvPr>
          <p:cNvSpPr/>
          <p:nvPr/>
        </p:nvSpPr>
        <p:spPr>
          <a:xfrm>
            <a:off x="5786985" y="3388407"/>
            <a:ext cx="406187" cy="777690"/>
          </a:xfrm>
          <a:prstGeom prst="curvedRightArrow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08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F74D762-B5A3-7B54-4461-524A590C1349}"/>
              </a:ext>
            </a:extLst>
          </p:cNvPr>
          <p:cNvGrpSpPr/>
          <p:nvPr/>
        </p:nvGrpSpPr>
        <p:grpSpPr>
          <a:xfrm>
            <a:off x="4513025" y="2121980"/>
            <a:ext cx="3165950" cy="2614040"/>
            <a:chOff x="3554741" y="1224018"/>
            <a:chExt cx="3165950" cy="26140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AF14AF-0AC9-C02B-7F3A-BD174B03D6B9}"/>
                </a:ext>
              </a:extLst>
            </p:cNvPr>
            <p:cNvSpPr txBox="1"/>
            <p:nvPr/>
          </p:nvSpPr>
          <p:spPr>
            <a:xfrm>
              <a:off x="4838997" y="3530281"/>
              <a:ext cx="67326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Runtime</a:t>
              </a:r>
            </a:p>
            <a:p>
              <a:r>
                <a:rPr lang="en-US" dirty="0"/>
                <a:t>Environment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6E3D47-B240-8625-BD79-907C9A2F5024}"/>
                </a:ext>
              </a:extLst>
            </p:cNvPr>
            <p:cNvSpPr txBox="1"/>
            <p:nvPr/>
          </p:nvSpPr>
          <p:spPr>
            <a:xfrm>
              <a:off x="4838997" y="1224018"/>
              <a:ext cx="67326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Runtime</a:t>
              </a:r>
            </a:p>
            <a:p>
              <a:r>
                <a:rPr lang="en-US" dirty="0"/>
                <a:t>Environment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586C25-E033-E60B-56ED-6B0CF1BE1D8F}"/>
                </a:ext>
              </a:extLst>
            </p:cNvPr>
            <p:cNvSpPr txBox="1"/>
            <p:nvPr/>
          </p:nvSpPr>
          <p:spPr>
            <a:xfrm>
              <a:off x="3554741" y="2885650"/>
              <a:ext cx="700513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Management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827346-163F-EA00-4115-78725DB89C8A}"/>
                </a:ext>
              </a:extLst>
            </p:cNvPr>
            <p:cNvSpPr txBox="1"/>
            <p:nvPr/>
          </p:nvSpPr>
          <p:spPr>
            <a:xfrm>
              <a:off x="3580389" y="1837256"/>
              <a:ext cx="67486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000" dirty="0"/>
                <a:t>Core</a:t>
              </a:r>
            </a:p>
            <a:p>
              <a:pPr algn="ctr"/>
              <a:r>
                <a:rPr lang="en-US" sz="1000" dirty="0"/>
                <a:t>Functionality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ABFA17-FAA5-3D41-19D4-49DC5AA68718}"/>
                </a:ext>
              </a:extLst>
            </p:cNvPr>
            <p:cNvSpPr txBox="1"/>
            <p:nvPr/>
          </p:nvSpPr>
          <p:spPr>
            <a:xfrm>
              <a:off x="6135595" y="2926843"/>
              <a:ext cx="419987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Security</a:t>
              </a:r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E95C2F97-BFE3-C3EE-B395-03B667E469E8}"/>
                </a:ext>
              </a:extLst>
            </p:cNvPr>
            <p:cNvSpPr/>
            <p:nvPr/>
          </p:nvSpPr>
          <p:spPr>
            <a:xfrm>
              <a:off x="4267200" y="1724973"/>
              <a:ext cx="1828800" cy="1581912"/>
            </a:xfrm>
            <a:prstGeom prst="hexagon">
              <a:avLst>
                <a:gd name="adj" fmla="val 27384"/>
                <a:gd name="vf" fmla="val 115470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4B046BA9-74BE-E637-5424-7FD01C6DD2C6}"/>
                </a:ext>
              </a:extLst>
            </p:cNvPr>
            <p:cNvSpPr/>
            <p:nvPr/>
          </p:nvSpPr>
          <p:spPr>
            <a:xfrm rot="1800000">
              <a:off x="4318684" y="1889001"/>
              <a:ext cx="329184" cy="512064"/>
            </a:xfrm>
            <a:prstGeom prst="chevron">
              <a:avLst>
                <a:gd name="adj" fmla="val 24360"/>
              </a:avLst>
            </a:prstGeom>
            <a:solidFill>
              <a:srgbClr val="8064A2">
                <a:lumMod val="60000"/>
                <a:lumOff val="40000"/>
              </a:srgbClr>
            </a:solidFill>
            <a:ln w="9525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1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6F7338BE-CB1B-7E4E-8D94-1D2FD5A03765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5745956" y="2659976"/>
              <a:ext cx="330182" cy="509519"/>
            </a:xfrm>
            <a:prstGeom prst="homePlate">
              <a:avLst>
                <a:gd name="adj" fmla="val 25001"/>
              </a:avLst>
            </a:prstGeom>
            <a:solidFill>
              <a:srgbClr val="8064A2"/>
            </a:solidFill>
            <a:ln w="9525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1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" name="Arrow: Chevron 2">
              <a:extLst>
                <a:ext uri="{FF2B5EF4-FFF2-40B4-BE49-F238E27FC236}">
                  <a16:creationId xmlns:a16="http://schemas.microsoft.com/office/drawing/2014/main" id="{CEF36FB4-7E3D-790A-59D4-5F84839D8DD3}"/>
                </a:ext>
              </a:extLst>
            </p:cNvPr>
            <p:cNvSpPr/>
            <p:nvPr/>
          </p:nvSpPr>
          <p:spPr>
            <a:xfrm rot="5400000">
              <a:off x="5011035" y="1485952"/>
              <a:ext cx="329184" cy="512064"/>
            </a:xfrm>
            <a:prstGeom prst="chevron">
              <a:avLst>
                <a:gd name="adj" fmla="val 24360"/>
              </a:avLst>
            </a:prstGeom>
            <a:solidFill>
              <a:srgbClr val="8064A2">
                <a:lumMod val="60000"/>
                <a:lumOff val="40000"/>
              </a:srgbClr>
            </a:solidFill>
            <a:ln w="9525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1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846BF63E-1BEF-06F8-E940-C6F835AC8D0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010536" y="3063920"/>
              <a:ext cx="330182" cy="509519"/>
            </a:xfrm>
            <a:prstGeom prst="homePlate">
              <a:avLst>
                <a:gd name="adj" fmla="val 25001"/>
              </a:avLst>
            </a:prstGeom>
            <a:solidFill>
              <a:srgbClr val="8064A2"/>
            </a:solidFill>
            <a:ln w="9525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1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8681C469-77F3-DC1E-9772-B21B0DEFCA45}"/>
                </a:ext>
              </a:extLst>
            </p:cNvPr>
            <p:cNvSpPr/>
            <p:nvPr/>
          </p:nvSpPr>
          <p:spPr>
            <a:xfrm rot="9000000">
              <a:off x="5746455" y="1889001"/>
              <a:ext cx="329184" cy="512064"/>
            </a:xfrm>
            <a:prstGeom prst="chevron">
              <a:avLst>
                <a:gd name="adj" fmla="val 24360"/>
              </a:avLst>
            </a:prstGeom>
            <a:solidFill>
              <a:srgbClr val="8064A2">
                <a:lumMod val="60000"/>
                <a:lumOff val="40000"/>
              </a:srgbClr>
            </a:solidFill>
            <a:ln w="9525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1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3" name="Arrow: Pentagon 22">
              <a:extLst>
                <a:ext uri="{FF2B5EF4-FFF2-40B4-BE49-F238E27FC236}">
                  <a16:creationId xmlns:a16="http://schemas.microsoft.com/office/drawing/2014/main" id="{1995ACD3-1374-527A-6A1C-2E38EF914677}"/>
                </a:ext>
              </a:extLst>
            </p:cNvPr>
            <p:cNvSpPr>
              <a:spLocks noChangeAspect="1"/>
            </p:cNvSpPr>
            <p:nvPr/>
          </p:nvSpPr>
          <p:spPr>
            <a:xfrm rot="9000000">
              <a:off x="4318185" y="2659976"/>
              <a:ext cx="330182" cy="509519"/>
            </a:xfrm>
            <a:prstGeom prst="homePlate">
              <a:avLst>
                <a:gd name="adj" fmla="val 25001"/>
              </a:avLst>
            </a:prstGeom>
            <a:solidFill>
              <a:srgbClr val="8064A2"/>
            </a:solidFill>
            <a:ln w="9525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1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4B31CB-55E7-DB6C-6319-DE608E766ED0}"/>
                </a:ext>
              </a:extLst>
            </p:cNvPr>
            <p:cNvSpPr txBox="1"/>
            <p:nvPr/>
          </p:nvSpPr>
          <p:spPr>
            <a:xfrm>
              <a:off x="6135595" y="1918091"/>
              <a:ext cx="58509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Monitoring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556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E293FAD-F203-2385-57F1-D8F8D47C9159}"/>
              </a:ext>
            </a:extLst>
          </p:cNvPr>
          <p:cNvGrpSpPr/>
          <p:nvPr/>
        </p:nvGrpSpPr>
        <p:grpSpPr>
          <a:xfrm>
            <a:off x="3199491" y="1567735"/>
            <a:ext cx="5793019" cy="3722530"/>
            <a:chOff x="3110846" y="1725228"/>
            <a:chExt cx="5793019" cy="372253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3C166FC-2FBD-9E88-15CA-22E6FDF98A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9035" y="3332545"/>
              <a:ext cx="540563" cy="94973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ED067B3-94DD-863D-3326-118B3FD359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78885" y="3224934"/>
              <a:ext cx="981260" cy="110320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19922CC-D8E2-A54F-B6EA-BDC8F1E5EDE2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H="1" flipV="1">
              <a:off x="6611609" y="3289719"/>
              <a:ext cx="171863" cy="99256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ECE77E-5FC8-CC3C-5A4B-E1BB9C75139C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V="1">
              <a:off x="3749828" y="2707524"/>
              <a:ext cx="540876" cy="56229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E1F8987-E183-D69F-7730-0A59AE6009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24" y="2570864"/>
              <a:ext cx="867518" cy="33489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D395F2-628A-524A-A355-693E0D05D893}"/>
                </a:ext>
              </a:extLst>
            </p:cNvPr>
            <p:cNvGrpSpPr/>
            <p:nvPr/>
          </p:nvGrpSpPr>
          <p:grpSpPr>
            <a:xfrm>
              <a:off x="4218009" y="1725228"/>
              <a:ext cx="1152150" cy="982296"/>
              <a:chOff x="4171829" y="1725228"/>
              <a:chExt cx="1152150" cy="982296"/>
            </a:xfrm>
          </p:grpSpPr>
          <p:sp>
            <p:nvSpPr>
              <p:cNvPr id="11" name="Flowchart: Multidocument 10">
                <a:extLst>
                  <a:ext uri="{FF2B5EF4-FFF2-40B4-BE49-F238E27FC236}">
                    <a16:creationId xmlns:a16="http://schemas.microsoft.com/office/drawing/2014/main" id="{04C52AB1-DB63-400E-0C51-63BC2EB5D291}"/>
                  </a:ext>
                </a:extLst>
              </p:cNvPr>
              <p:cNvSpPr/>
              <p:nvPr/>
            </p:nvSpPr>
            <p:spPr>
              <a:xfrm>
                <a:off x="4290704" y="2021724"/>
                <a:ext cx="914400" cy="685800"/>
              </a:xfrm>
              <a:prstGeom prst="flowChartMultidocumen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tIns="91440" rtlCol="0" anchor="t" anchorCtr="0"/>
              <a:lstStyle/>
              <a:p>
                <a:r>
                  <a:rPr lang="en-US" sz="1100" kern="0" dirty="0">
                    <a:solidFill>
                      <a:prstClr val="black"/>
                    </a:solidFill>
                    <a:latin typeface="Calibri" panose="020F0502020204030204"/>
                  </a:rPr>
                  <a:t>Core Profile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9D0241-086D-AA8C-88E2-4FD64AD7E489}"/>
                  </a:ext>
                </a:extLst>
              </p:cNvPr>
              <p:cNvSpPr txBox="1"/>
              <p:nvPr/>
            </p:nvSpPr>
            <p:spPr>
              <a:xfrm>
                <a:off x="4171829" y="1725228"/>
                <a:ext cx="11521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000"/>
                </a:lvl1pPr>
              </a:lstStyle>
              <a:p>
                <a:r>
                  <a:rPr lang="en-US" dirty="0"/>
                  <a:t>Shared Definitions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4893946-900A-4E97-69C0-6DAF02B3D6D4}"/>
                </a:ext>
              </a:extLst>
            </p:cNvPr>
            <p:cNvGrpSpPr/>
            <p:nvPr/>
          </p:nvGrpSpPr>
          <p:grpSpPr>
            <a:xfrm>
              <a:off x="3110846" y="3269814"/>
              <a:ext cx="1152150" cy="1075125"/>
              <a:chOff x="1948449" y="3468130"/>
              <a:chExt cx="1152150" cy="1075125"/>
            </a:xfrm>
          </p:grpSpPr>
          <p:sp>
            <p:nvSpPr>
              <p:cNvPr id="2" name="Flowchart: Multidocument 1">
                <a:extLst>
                  <a:ext uri="{FF2B5EF4-FFF2-40B4-BE49-F238E27FC236}">
                    <a16:creationId xmlns:a16="http://schemas.microsoft.com/office/drawing/2014/main" id="{98CF8CF5-EEE5-13D2-D8E3-EFFFB9A1AECE}"/>
                  </a:ext>
                </a:extLst>
              </p:cNvPr>
              <p:cNvSpPr/>
              <p:nvPr/>
            </p:nvSpPr>
            <p:spPr>
              <a:xfrm>
                <a:off x="2067324" y="3468130"/>
                <a:ext cx="914400" cy="685800"/>
              </a:xfrm>
              <a:prstGeom prst="flowChartMultidocumen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tIns="91440" rtlCol="0" anchor="t" anchorCtr="0"/>
              <a:lstStyle/>
              <a:p>
                <a:r>
                  <a:rPr lang="en-US" sz="1100" kern="0" dirty="0">
                    <a:solidFill>
                      <a:prstClr val="black"/>
                    </a:solidFill>
                    <a:latin typeface="Calibri" panose="020F0502020204030204"/>
                  </a:rPr>
                  <a:t>Cloud Profile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07067B-B010-C697-2C0E-9D285B242743}"/>
                  </a:ext>
                </a:extLst>
              </p:cNvPr>
              <p:cNvSpPr txBox="1"/>
              <p:nvPr/>
            </p:nvSpPr>
            <p:spPr>
              <a:xfrm>
                <a:off x="1948449" y="4143145"/>
                <a:ext cx="11521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Abstract Definitions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FCD8E72-BC80-022F-7021-B376168D229A}"/>
                </a:ext>
              </a:extLst>
            </p:cNvPr>
            <p:cNvGrpSpPr/>
            <p:nvPr/>
          </p:nvGrpSpPr>
          <p:grpSpPr>
            <a:xfrm>
              <a:off x="6099119" y="2021724"/>
              <a:ext cx="1152150" cy="1293966"/>
              <a:chOff x="6874250" y="1899114"/>
              <a:chExt cx="1152150" cy="1293966"/>
            </a:xfrm>
          </p:grpSpPr>
          <p:sp>
            <p:nvSpPr>
              <p:cNvPr id="3" name="Flowchart: Multidocument 2">
                <a:extLst>
                  <a:ext uri="{FF2B5EF4-FFF2-40B4-BE49-F238E27FC236}">
                    <a16:creationId xmlns:a16="http://schemas.microsoft.com/office/drawing/2014/main" id="{EC009B6F-8E9E-4D22-AE73-7C93D36EF2C5}"/>
                  </a:ext>
                </a:extLst>
              </p:cNvPr>
              <p:cNvSpPr/>
              <p:nvPr/>
            </p:nvSpPr>
            <p:spPr>
              <a:xfrm>
                <a:off x="6993125" y="2507280"/>
                <a:ext cx="914400" cy="685800"/>
              </a:xfrm>
              <a:prstGeom prst="flowChartMultidocumen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tIns="91440" rIns="0" rtlCol="0" anchor="t" anchorCtr="0"/>
              <a:lstStyle/>
              <a:p>
                <a:r>
                  <a:rPr lang="en-US" sz="1100" kern="0" dirty="0">
                    <a:solidFill>
                      <a:prstClr val="black"/>
                    </a:solidFill>
                    <a:latin typeface="Calibri" panose="020F0502020204030204"/>
                  </a:rPr>
                  <a:t>Ubicity Profile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BEE4F1-483A-0E5B-069A-69B44CF4D6FC}"/>
                  </a:ext>
                </a:extLst>
              </p:cNvPr>
              <p:cNvSpPr txBox="1"/>
              <p:nvPr/>
            </p:nvSpPr>
            <p:spPr>
              <a:xfrm>
                <a:off x="6874250" y="1899114"/>
                <a:ext cx="11521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000"/>
                </a:lvl1pPr>
              </a:lstStyle>
              <a:p>
                <a:r>
                  <a:rPr lang="en-US" dirty="0"/>
                  <a:t>Technology Specific  Definitions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7702F9-A6DC-F401-DD1F-2D0BB0DE790E}"/>
                </a:ext>
              </a:extLst>
            </p:cNvPr>
            <p:cNvSpPr txBox="1"/>
            <p:nvPr/>
          </p:nvSpPr>
          <p:spPr>
            <a:xfrm>
              <a:off x="6498062" y="3676453"/>
              <a:ext cx="354263" cy="153888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defRPr>
              </a:lvl1pPr>
            </a:lstStyle>
            <a:p>
              <a:r>
                <a:rPr lang="en-US" dirty="0"/>
                <a:t>import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BA8348-D57F-285A-C1DC-F0F8E81DB9A2}"/>
                </a:ext>
              </a:extLst>
            </p:cNvPr>
            <p:cNvSpPr txBox="1"/>
            <p:nvPr/>
          </p:nvSpPr>
          <p:spPr>
            <a:xfrm>
              <a:off x="5908428" y="3645096"/>
              <a:ext cx="354263" cy="153888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defRPr>
              </a:lvl1pPr>
            </a:lstStyle>
            <a:p>
              <a:r>
                <a:rPr lang="en-US" dirty="0"/>
                <a:t>import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349EFD-2C17-393D-36F5-A04454845239}"/>
                </a:ext>
              </a:extLst>
            </p:cNvPr>
            <p:cNvSpPr txBox="1"/>
            <p:nvPr/>
          </p:nvSpPr>
          <p:spPr>
            <a:xfrm>
              <a:off x="5485549" y="2679377"/>
              <a:ext cx="354263" cy="153888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defRPr>
              </a:lvl1pPr>
            </a:lstStyle>
            <a:p>
              <a:r>
                <a:rPr lang="en-US" dirty="0"/>
                <a:t>import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E0F2E6-888D-91E4-4BA2-F5E05A89E5C8}"/>
                </a:ext>
              </a:extLst>
            </p:cNvPr>
            <p:cNvSpPr txBox="1"/>
            <p:nvPr/>
          </p:nvSpPr>
          <p:spPr>
            <a:xfrm>
              <a:off x="3600317" y="2751358"/>
              <a:ext cx="354263" cy="153888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import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297161C-FDFB-8372-F9B2-95C4BB04F66C}"/>
                </a:ext>
              </a:extLst>
            </p:cNvPr>
            <p:cNvGrpSpPr/>
            <p:nvPr/>
          </p:nvGrpSpPr>
          <p:grpSpPr>
            <a:xfrm>
              <a:off x="4815978" y="4344993"/>
              <a:ext cx="1298452" cy="1088462"/>
              <a:chOff x="5157002" y="4582599"/>
              <a:chExt cx="1298452" cy="1088462"/>
            </a:xfrm>
          </p:grpSpPr>
          <p:sp>
            <p:nvSpPr>
              <p:cNvPr id="4" name="Flowchart: Multidocument 3">
                <a:extLst>
                  <a:ext uri="{FF2B5EF4-FFF2-40B4-BE49-F238E27FC236}">
                    <a16:creationId xmlns:a16="http://schemas.microsoft.com/office/drawing/2014/main" id="{E4BD5CEF-7B3A-F6B9-5350-221ACC3B4D58}"/>
                  </a:ext>
                </a:extLst>
              </p:cNvPr>
              <p:cNvSpPr/>
              <p:nvPr/>
            </p:nvSpPr>
            <p:spPr>
              <a:xfrm>
                <a:off x="5349028" y="4582599"/>
                <a:ext cx="914400" cy="685800"/>
              </a:xfrm>
              <a:prstGeom prst="flowChartMultidocumen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tIns="91440" rtlCol="0" anchor="t" anchorCtr="0"/>
              <a:lstStyle/>
              <a:p>
                <a:r>
                  <a:rPr lang="en-US" sz="1100" kern="0" dirty="0">
                    <a:solidFill>
                      <a:prstClr val="black"/>
                    </a:solidFill>
                    <a:latin typeface="Calibri" panose="020F0502020204030204"/>
                  </a:rPr>
                  <a:t>AWS Profile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FD6490-862D-0A7E-CD7B-B77407D189B7}"/>
                  </a:ext>
                </a:extLst>
              </p:cNvPr>
              <p:cNvSpPr txBox="1"/>
              <p:nvPr/>
            </p:nvSpPr>
            <p:spPr>
              <a:xfrm>
                <a:off x="5157002" y="5270951"/>
                <a:ext cx="12984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000"/>
                </a:lvl1pPr>
              </a:lstStyle>
              <a:p>
                <a:r>
                  <a:rPr lang="en-US" dirty="0"/>
                  <a:t>Vendor Specific  Definitions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38E28D0-9A97-6A16-8450-167396999F24}"/>
                </a:ext>
              </a:extLst>
            </p:cNvPr>
            <p:cNvGrpSpPr/>
            <p:nvPr/>
          </p:nvGrpSpPr>
          <p:grpSpPr>
            <a:xfrm>
              <a:off x="6243022" y="4344993"/>
              <a:ext cx="1298452" cy="1102765"/>
              <a:chOff x="6801099" y="4582599"/>
              <a:chExt cx="1298452" cy="1102765"/>
            </a:xfrm>
          </p:grpSpPr>
          <p:sp>
            <p:nvSpPr>
              <p:cNvPr id="6" name="Flowchart: Multidocument 5">
                <a:extLst>
                  <a:ext uri="{FF2B5EF4-FFF2-40B4-BE49-F238E27FC236}">
                    <a16:creationId xmlns:a16="http://schemas.microsoft.com/office/drawing/2014/main" id="{18398E36-287B-B2FE-6BBA-7799599EA76C}"/>
                  </a:ext>
                </a:extLst>
              </p:cNvPr>
              <p:cNvSpPr/>
              <p:nvPr/>
            </p:nvSpPr>
            <p:spPr>
              <a:xfrm>
                <a:off x="6993125" y="4582599"/>
                <a:ext cx="914400" cy="685800"/>
              </a:xfrm>
              <a:prstGeom prst="flowChartMultidocumen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tIns="91440" rIns="0" rtlCol="0" anchor="t" anchorCtr="0"/>
              <a:lstStyle/>
              <a:p>
                <a:r>
                  <a:rPr lang="en-US" sz="1100" kern="0" dirty="0">
                    <a:solidFill>
                      <a:prstClr val="black"/>
                    </a:solidFill>
                    <a:latin typeface="Calibri" panose="020F0502020204030204"/>
                  </a:rPr>
                  <a:t>OpenStack Profile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F225E2C-6157-3B3B-93BD-E4D4A22F35A8}"/>
                  </a:ext>
                </a:extLst>
              </p:cNvPr>
              <p:cNvSpPr txBox="1"/>
              <p:nvPr/>
            </p:nvSpPr>
            <p:spPr>
              <a:xfrm>
                <a:off x="6801099" y="5285254"/>
                <a:ext cx="12984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000"/>
                </a:lvl1pPr>
              </a:lstStyle>
              <a:p>
                <a:r>
                  <a:rPr lang="en-US" dirty="0"/>
                  <a:t>Vendor Specific  Definitions</a:t>
                </a:r>
              </a:p>
            </p:txBody>
          </p:sp>
        </p:grpSp>
        <p:sp>
          <p:nvSpPr>
            <p:cNvPr id="5" name="Flowchart: Multidocument 4">
              <a:extLst>
                <a:ext uri="{FF2B5EF4-FFF2-40B4-BE49-F238E27FC236}">
                  <a16:creationId xmlns:a16="http://schemas.microsoft.com/office/drawing/2014/main" id="{9ABF8E2D-4F30-107C-C91B-38A8217A03C3}"/>
                </a:ext>
              </a:extLst>
            </p:cNvPr>
            <p:cNvSpPr/>
            <p:nvPr/>
          </p:nvSpPr>
          <p:spPr>
            <a:xfrm>
              <a:off x="7797439" y="4344993"/>
              <a:ext cx="914400" cy="685800"/>
            </a:xfrm>
            <a:prstGeom prst="flowChartMultidocumen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tIns="91440" rIns="0" rtlCol="0" anchor="t" anchorCtr="0"/>
            <a:lstStyle/>
            <a:p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Proxmox Profile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76762B-DE56-28B3-919B-D1AC20FD745B}"/>
                </a:ext>
              </a:extLst>
            </p:cNvPr>
            <p:cNvSpPr txBox="1"/>
            <p:nvPr/>
          </p:nvSpPr>
          <p:spPr>
            <a:xfrm>
              <a:off x="7605413" y="5047648"/>
              <a:ext cx="12984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Vendor Specific  Definitions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77B4B9-C7CA-621D-C0CB-2E3F9BDCDF8E}"/>
                </a:ext>
              </a:extLst>
            </p:cNvPr>
            <p:cNvSpPr txBox="1"/>
            <p:nvPr/>
          </p:nvSpPr>
          <p:spPr>
            <a:xfrm>
              <a:off x="7115097" y="3653524"/>
              <a:ext cx="354263" cy="153888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defRPr>
              </a:lvl1pPr>
            </a:lstStyle>
            <a:p>
              <a:r>
                <a:rPr lang="en-US" dirty="0"/>
                <a:t>import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481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163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Lauwers</dc:creator>
  <cp:lastModifiedBy>Chris Lauwers</cp:lastModifiedBy>
  <cp:revision>293</cp:revision>
  <dcterms:created xsi:type="dcterms:W3CDTF">2022-06-04T21:42:55Z</dcterms:created>
  <dcterms:modified xsi:type="dcterms:W3CDTF">2025-07-22T02:04:23Z</dcterms:modified>
</cp:coreProperties>
</file>