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C33F-571B-28F5-9AF2-FF5F833F0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35926-B2F5-DA85-1363-44EE30929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28704-0037-6EAE-E6BD-3B1488EF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B0E6-B6E1-CCDB-1C40-78456A4F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A7DC6-F965-326B-2A63-3CC95153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3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B021-F8D6-D609-EFE1-FBED25D2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4CDA-EA3F-03F5-17AC-7F7E41711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7078-661B-CA42-8B96-2632005E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EA64E-7742-DC09-CBE9-C8B1C11F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52D7A-6A35-5843-D623-0EB0B31A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9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2341A-D1D5-BE97-0307-5A9AC0576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3973F-83AF-6C80-2DD9-7A2C0E140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BFDA-4CAE-53FE-F644-D0873333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810B-AF95-8DF9-2784-5FC3E92A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CB205-0922-A7C0-11E7-CB079E4B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1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6C0E-2718-79A4-D59D-0739BA58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8248-7F3E-82D2-57B3-B90AB273F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663FE-23C0-FCB5-B3B0-14F414A1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A3CB-8E4F-E1FF-B5E8-FFE8E11B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BE06-7D58-1AEF-5D7B-8ED68C4C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E64B-945A-0507-2C50-B4CB2922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76378-DC3C-2539-46FD-C20933DC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0387-95CC-7DB7-CDC8-09601C58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99D34-165F-E92D-9FD6-7C80B03C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B251-4626-0D55-BDD1-DB6124DC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1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249F-69A9-7C5C-9860-7C9FA0AA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488E-4188-A003-7CD4-D7A19B15A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CCD71-BD01-7983-8967-DD54C4B09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5D08A-921B-B479-CB2F-C38D09EB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2714F-2AB1-314D-F6F6-10C2C236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94A1-D971-43E4-5002-05525552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0F69-6699-6DC1-243A-462079C1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B9B3E-1F7C-F7B0-A208-D3A4E248F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A3BFE-F1A2-A52D-42CA-2DB23360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131FA-B902-FF7C-7CD5-9EF207098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89004-F67A-763A-6364-47334965D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EE0A4-8DA2-50E6-8B44-2E53A552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F1D71-C68D-F6F9-86EB-D1BBE9EB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EBAE4-9E2C-1F57-6C59-B6C49014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1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4238-A00D-6E21-010A-8E0B884E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0E495-77CA-BF98-E4B7-BC9E58E0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1DAE6-B6FA-A6F5-A082-02D22DCF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05513-A6AB-E109-2C48-B8EAFD1C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4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18DFA-5379-63C1-51C6-E8E31474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28BBD-DDBE-C709-4BA3-6AAA1B29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9A955-7F8D-C0C2-33E9-41632B0E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9D21-5A5E-770F-8588-786FA2B1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580B-5301-ABE1-1F31-C42B0045C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7E186-C8C7-72FF-FA7A-CC2F4D3ED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C39DA-EC19-A11A-D757-5E96A096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9FF82-6506-8902-1199-212DF1A4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38D5D-4ABC-A071-1FD4-74902CFE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0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C402-B62B-1930-953E-620DCEEB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B746E-1347-A061-1CAE-12761691A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048FA-B1DB-07BD-262E-AE6A29045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902EC-9B8E-C0D8-A74A-0030AE3F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2C450-2E6A-16A3-35DD-3598BDCD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53A27-2265-5519-99E7-44B38064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8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7217E-611A-BB23-CDAA-F9C5225F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EAC95-DB8D-CBEB-7539-3F3A175F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1C23-513D-EB2A-7D6D-67D70CCC4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F7096-B8B4-4A3B-8A26-165AAEF1240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6FDC-9284-40DB-AC16-842058EEC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84DA5-0160-8639-ED6D-185839B92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AB7DE3-3E5E-6E39-1EC2-5ED24EB0EC4E}"/>
              </a:ext>
            </a:extLst>
          </p:cNvPr>
          <p:cNvSpPr/>
          <p:nvPr/>
        </p:nvSpPr>
        <p:spPr>
          <a:xfrm>
            <a:off x="2825496" y="3749040"/>
            <a:ext cx="786384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Bare Metal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E200D-E1D2-6C5C-5F93-59242856986D}"/>
              </a:ext>
            </a:extLst>
          </p:cNvPr>
          <p:cNvSpPr/>
          <p:nvPr/>
        </p:nvSpPr>
        <p:spPr>
          <a:xfrm>
            <a:off x="3611880" y="3566160"/>
            <a:ext cx="78638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Compute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475BD0-37FF-A33A-83A0-11264B68E6AA}"/>
              </a:ext>
            </a:extLst>
          </p:cNvPr>
          <p:cNvSpPr/>
          <p:nvPr/>
        </p:nvSpPr>
        <p:spPr>
          <a:xfrm>
            <a:off x="4398264" y="3383280"/>
            <a:ext cx="786384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IaaS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F1BCE5-5A65-6A51-A4E1-62114CCC6F1B}"/>
              </a:ext>
            </a:extLst>
          </p:cNvPr>
          <p:cNvSpPr/>
          <p:nvPr/>
        </p:nvSpPr>
        <p:spPr>
          <a:xfrm>
            <a:off x="5184648" y="3200400"/>
            <a:ext cx="786384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Container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C8B3D-9E5A-A49F-417C-069B6DBC7A90}"/>
              </a:ext>
            </a:extLst>
          </p:cNvPr>
          <p:cNvSpPr/>
          <p:nvPr/>
        </p:nvSpPr>
        <p:spPr>
          <a:xfrm>
            <a:off x="5971032" y="3008376"/>
            <a:ext cx="786384" cy="101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PaaS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53662C-47BE-A34E-EB4A-B2009D4CC189}"/>
              </a:ext>
            </a:extLst>
          </p:cNvPr>
          <p:cNvSpPr/>
          <p:nvPr/>
        </p:nvSpPr>
        <p:spPr>
          <a:xfrm>
            <a:off x="6757416" y="2834640"/>
            <a:ext cx="786384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SaaS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116017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Lauwers</dc:creator>
  <cp:lastModifiedBy>Chris Lauwers</cp:lastModifiedBy>
  <cp:revision>2</cp:revision>
  <dcterms:created xsi:type="dcterms:W3CDTF">2025-08-28T00:01:42Z</dcterms:created>
  <dcterms:modified xsi:type="dcterms:W3CDTF">2025-09-03T03:59:28Z</dcterms:modified>
</cp:coreProperties>
</file>