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C640-FDAB-4920-985D-AE6877D6D81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F4E5-B912-44DE-B266-06BCB3F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3E1-A7B1-C956-F89C-8B09E4B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8DA49-12E1-CF1E-FDF4-D3675189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9FBA-FC7A-F874-AC33-BF8C797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44DD-330B-3F0F-208E-BDA1880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E2EB-B4BC-DC8F-68B4-9367A3F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37E7-834B-ABCA-23FA-CB845AD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5CCA-D049-174F-90F5-FA65740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EA6A-9DD6-BBBC-85B7-03A0364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F9A1-C128-BB73-580D-1EBE077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F591-E89B-C846-F0DE-A206F4D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40BB9-C09D-6F95-294B-30AF96DE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7722-6B29-F509-1F21-D8D2DAF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C0ED-B600-538F-0F7F-92462990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4059-0517-D418-4498-2008E3FD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715-50EB-FA42-EC88-F161E65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7B28-C534-651E-F331-8A82299B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3197-8600-529E-F0BB-8240F11E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C03C-36B9-45B4-F253-E7A5297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B7A3-67FF-E2AD-9F55-5FB14B4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9E6B-834C-B181-F9CC-68261548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2CCC-241D-BE86-839A-9EA95EF1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8CD8-4E09-4E44-921D-FD7CB042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03FC-41CC-CB6E-D2AF-AB296AE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7822-F064-F9AA-D9EB-1C93278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A43A-1D54-EE4A-7653-63667B4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A28-7ACF-5048-7F56-19D868FA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5150-59E9-DEAC-E673-2815C319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BD2D-53EA-C43B-0379-ECDD9CD0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54C8-979F-82D5-01FD-556F752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8CBD-5A6A-6ACC-1735-BFA016F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B8A4-AACC-0D60-5503-DCFA91F3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81E7-6D3A-9873-B594-3896EA1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74C7-134F-F4CF-03EC-CF1851E6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5916-FA14-4FB7-3AAB-A82B159E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EC75-D15D-BA80-0E34-145FBA04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9759-6234-3F7E-C662-68B93E20F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E83E-6867-8470-8AAE-6D660E9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0444-C087-2DE5-CED7-6884D33C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977D-7885-7BF9-25EC-D0A6CA6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1B3-8E2E-AC33-CFFD-8EDEE867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6CB4-4EFF-73EF-B71A-DBEB2CC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C715-D8A2-84F0-A9AF-F01FD1F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D856-74C8-78FA-DF6C-9C4355B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3F93-8BA7-53FB-C4B7-843BC5E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D192-B9D6-6AFE-0EDD-495DBB6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540C-CE04-2979-06FA-4063785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637-9B99-2625-AAAB-48E3FEB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9AB6-907B-50AC-5408-D50278D5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97C4-8EDA-7370-2FBA-2A71FDF8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BF94-E090-6145-A2A4-6F6DFE73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CDF5-50B2-7ADF-DE1B-73613DA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51A0-1A78-1E87-12A1-04822C0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DD2-D95D-EF79-15E9-4B0C1E09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9194C-097D-7820-E38A-51CFDB224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41B7-C9D4-AF94-9E18-41E61719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AFAB-878F-62AC-CD2D-ABB8E31F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2FF-D980-8675-8DED-C7C0A6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BA21-09A2-8C42-FDC2-DE345C1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A94E6-0F41-E039-8ACB-AD520986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67D0-041F-D6C5-C762-8CEBE58A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1B58-DF3C-CA31-ECA6-0200F010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158F-7D22-4D02-A7C1-554F35EEE72C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1255-E26D-F260-274D-3A78FC06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45EF-47C6-4A3D-9099-BD39435D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6E0424-53A4-F298-750D-DC43BE087A25}"/>
              </a:ext>
            </a:extLst>
          </p:cNvPr>
          <p:cNvCxnSpPr>
            <a:cxnSpLocks/>
          </p:cNvCxnSpPr>
          <p:nvPr/>
        </p:nvCxnSpPr>
        <p:spPr>
          <a:xfrm flipH="1">
            <a:off x="9427912" y="1732492"/>
            <a:ext cx="73875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85A137-E905-1B3A-66A2-A7A8A4B92798}"/>
              </a:ext>
            </a:extLst>
          </p:cNvPr>
          <p:cNvSpPr txBox="1"/>
          <p:nvPr/>
        </p:nvSpPr>
        <p:spPr>
          <a:xfrm>
            <a:off x="9523708" y="1562242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imports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33CEEB-DC43-3A00-D60F-AB1DD2311E87}"/>
              </a:ext>
            </a:extLst>
          </p:cNvPr>
          <p:cNvSpPr/>
          <p:nvPr/>
        </p:nvSpPr>
        <p:spPr>
          <a:xfrm>
            <a:off x="2764088" y="659328"/>
            <a:ext cx="6663824" cy="553934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Online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Boutique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ADC44-4509-192E-1A3D-52AF4547379B}"/>
              </a:ext>
            </a:extLst>
          </p:cNvPr>
          <p:cNvCxnSpPr>
            <a:cxnSpLocks/>
            <a:stCxn id="133" idx="0"/>
            <a:endCxn id="100" idx="2"/>
          </p:cNvCxnSpPr>
          <p:nvPr/>
        </p:nvCxnSpPr>
        <p:spPr>
          <a:xfrm flipV="1">
            <a:off x="3373419" y="1675218"/>
            <a:ext cx="2091509" cy="52572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FEFC03-4685-6E60-62BD-5410EC4D9711}"/>
              </a:ext>
            </a:extLst>
          </p:cNvPr>
          <p:cNvGrpSpPr/>
          <p:nvPr/>
        </p:nvGrpSpPr>
        <p:grpSpPr>
          <a:xfrm>
            <a:off x="5079218" y="859740"/>
            <a:ext cx="771421" cy="815478"/>
            <a:chOff x="6267214" y="1751069"/>
            <a:chExt cx="771421" cy="81547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C77B0FF-1AE5-3C4D-9BD0-8CCB319F351D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FA5B4AE-594D-7B16-2757-31C7737DE7E9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frontend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6D593E-2093-B115-609E-39BD24AF67A2}"/>
              </a:ext>
            </a:extLst>
          </p:cNvPr>
          <p:cNvGrpSpPr/>
          <p:nvPr/>
        </p:nvGrpSpPr>
        <p:grpSpPr>
          <a:xfrm>
            <a:off x="3899938" y="3730260"/>
            <a:ext cx="771421" cy="815478"/>
            <a:chOff x="6267214" y="1751069"/>
            <a:chExt cx="771421" cy="81547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4A1A309-762D-6F76-90D1-AF7BEF8BFD73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FF82461-69F4-06B0-2ECA-939CC7689970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catalog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9D7513-1062-C2FC-96F2-EE8E7A7FFB7D}"/>
              </a:ext>
            </a:extLst>
          </p:cNvPr>
          <p:cNvGrpSpPr/>
          <p:nvPr/>
        </p:nvGrpSpPr>
        <p:grpSpPr>
          <a:xfrm>
            <a:off x="6191709" y="3730260"/>
            <a:ext cx="771421" cy="815478"/>
            <a:chOff x="6267214" y="1751069"/>
            <a:chExt cx="771421" cy="81547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DB71E84-1882-4092-CE7C-054BB689288A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781B9B-2D28-060A-485D-EEE85E66CB7A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shipping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42A6641-AEDD-E3B9-095E-65010DA830AF}"/>
              </a:ext>
            </a:extLst>
          </p:cNvPr>
          <p:cNvGrpSpPr/>
          <p:nvPr/>
        </p:nvGrpSpPr>
        <p:grpSpPr>
          <a:xfrm>
            <a:off x="5079217" y="4071003"/>
            <a:ext cx="771421" cy="815478"/>
            <a:chOff x="6267214" y="1751069"/>
            <a:chExt cx="771421" cy="81547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0E46231-7B43-329F-AEC4-30449695477F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99B631E-EB2D-A7D5-E0DB-104B9495F331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cart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C39A94-6161-6344-D44D-E7713A48ECFD}"/>
              </a:ext>
            </a:extLst>
          </p:cNvPr>
          <p:cNvGrpSpPr/>
          <p:nvPr/>
        </p:nvGrpSpPr>
        <p:grpSpPr>
          <a:xfrm>
            <a:off x="7520640" y="2200940"/>
            <a:ext cx="771421" cy="815478"/>
            <a:chOff x="6267214" y="1751069"/>
            <a:chExt cx="771421" cy="81547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B66C9AA-1795-295E-389C-3957AB4F6705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15C00E7D-FD1D-8A88-54AE-A9F993159E59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payment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00264BC-E06F-A863-5705-74D52543543D}"/>
              </a:ext>
            </a:extLst>
          </p:cNvPr>
          <p:cNvGrpSpPr/>
          <p:nvPr/>
        </p:nvGrpSpPr>
        <p:grpSpPr>
          <a:xfrm>
            <a:off x="8432870" y="2200940"/>
            <a:ext cx="771421" cy="815478"/>
            <a:chOff x="6267214" y="1751069"/>
            <a:chExt cx="771421" cy="81547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3010CC5-7A1A-B762-63D4-7BB35453D258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3DF72A9A-BB9B-B288-9E0B-23F5B1939FA5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</a:rPr>
                <a:t>email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7C84BE2-E896-2F94-F897-BA7880605110}"/>
              </a:ext>
            </a:extLst>
          </p:cNvPr>
          <p:cNvGrpSpPr/>
          <p:nvPr/>
        </p:nvGrpSpPr>
        <p:grpSpPr>
          <a:xfrm>
            <a:off x="3899938" y="2200940"/>
            <a:ext cx="771421" cy="815478"/>
            <a:chOff x="6267214" y="1751069"/>
            <a:chExt cx="771421" cy="81547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A88C4B8-F70B-622D-DD92-412693515103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5215674-CEE6-4DA7-B785-B6EA19372F04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recommend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09D526F-FB43-12D3-E135-7917A89210CC}"/>
              </a:ext>
            </a:extLst>
          </p:cNvPr>
          <p:cNvGrpSpPr/>
          <p:nvPr/>
        </p:nvGrpSpPr>
        <p:grpSpPr>
          <a:xfrm>
            <a:off x="7123138" y="3730260"/>
            <a:ext cx="771421" cy="815478"/>
            <a:chOff x="6267214" y="1751069"/>
            <a:chExt cx="771421" cy="81547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DC67301-6840-75BF-704D-55BE9B4504AF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186C0271-A33C-ADDC-F608-2398C2820C52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currency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4A8C97F-B1B7-D708-BACA-C2E2B0E1223A}"/>
              </a:ext>
            </a:extLst>
          </p:cNvPr>
          <p:cNvGrpSpPr/>
          <p:nvPr/>
        </p:nvGrpSpPr>
        <p:grpSpPr>
          <a:xfrm>
            <a:off x="5079218" y="5182783"/>
            <a:ext cx="771421" cy="815478"/>
            <a:chOff x="6267214" y="1751069"/>
            <a:chExt cx="771421" cy="81547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B5495EB-7BDA-5AE1-7EAF-8654A2CCFE6E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BD901D1-48E6-7825-E266-4C5BA4E98D60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redis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FF26394-C1EA-DE04-430B-DFBDE81A42CC}"/>
              </a:ext>
            </a:extLst>
          </p:cNvPr>
          <p:cNvGrpSpPr/>
          <p:nvPr/>
        </p:nvGrpSpPr>
        <p:grpSpPr>
          <a:xfrm>
            <a:off x="6462549" y="859740"/>
            <a:ext cx="771421" cy="815478"/>
            <a:chOff x="6267214" y="1751069"/>
            <a:chExt cx="771421" cy="815478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F9C0517-DFDA-80A2-3118-3AEC6677730F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2FDA0C5-7E9F-C79F-D705-42AA24356543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checkout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6DBF0C-A57D-9530-8710-1B12E83DB9F0}"/>
              </a:ext>
            </a:extLst>
          </p:cNvPr>
          <p:cNvGrpSpPr/>
          <p:nvPr/>
        </p:nvGrpSpPr>
        <p:grpSpPr>
          <a:xfrm>
            <a:off x="2987709" y="2200940"/>
            <a:ext cx="771421" cy="815478"/>
            <a:chOff x="6267214" y="1751069"/>
            <a:chExt cx="771421" cy="81547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8656223-4D00-D562-7C72-D763DB930906}"/>
                </a:ext>
              </a:extLst>
            </p:cNvPr>
            <p:cNvSpPr/>
            <p:nvPr/>
          </p:nvSpPr>
          <p:spPr>
            <a:xfrm>
              <a:off x="6267214" y="1990875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MicroService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C38DDC5-FB5E-8526-07CD-37E2F4F274A8}"/>
                </a:ext>
              </a:extLst>
            </p:cNvPr>
            <p:cNvSpPr/>
            <p:nvPr/>
          </p:nvSpPr>
          <p:spPr>
            <a:xfrm>
              <a:off x="6267214" y="1751069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ad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7506D7B-F5B8-591E-6647-31CEA393ECD5}"/>
              </a:ext>
            </a:extLst>
          </p:cNvPr>
          <p:cNvCxnSpPr>
            <a:cxnSpLocks/>
            <a:stCxn id="130" idx="1"/>
            <a:endCxn id="100" idx="3"/>
          </p:cNvCxnSpPr>
          <p:nvPr/>
        </p:nvCxnSpPr>
        <p:spPr>
          <a:xfrm flipH="1">
            <a:off x="5850638" y="1267479"/>
            <a:ext cx="61191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6407849-ECEE-BEED-876A-88458230B5F7}"/>
              </a:ext>
            </a:extLst>
          </p:cNvPr>
          <p:cNvCxnSpPr>
            <a:cxnSpLocks/>
            <a:stCxn id="109" idx="0"/>
            <a:endCxn id="100" idx="2"/>
          </p:cNvCxnSpPr>
          <p:nvPr/>
        </p:nvCxnSpPr>
        <p:spPr>
          <a:xfrm flipV="1">
            <a:off x="5464927" y="1675218"/>
            <a:ext cx="1" cy="239578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FE2F3C2-239A-5312-BCDB-439647E840F4}"/>
              </a:ext>
            </a:extLst>
          </p:cNvPr>
          <p:cNvCxnSpPr>
            <a:cxnSpLocks/>
            <a:stCxn id="127" idx="0"/>
            <a:endCxn id="109" idx="2"/>
          </p:cNvCxnSpPr>
          <p:nvPr/>
        </p:nvCxnSpPr>
        <p:spPr>
          <a:xfrm flipH="1" flipV="1">
            <a:off x="5464927" y="4886481"/>
            <a:ext cx="1" cy="2963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DCD0BC2-5D88-9F30-5311-8A1602679A46}"/>
              </a:ext>
            </a:extLst>
          </p:cNvPr>
          <p:cNvCxnSpPr>
            <a:cxnSpLocks/>
            <a:stCxn id="103" idx="0"/>
            <a:endCxn id="130" idx="2"/>
          </p:cNvCxnSpPr>
          <p:nvPr/>
        </p:nvCxnSpPr>
        <p:spPr>
          <a:xfrm flipV="1">
            <a:off x="4285648" y="1675218"/>
            <a:ext cx="2562611" cy="2055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41AEDE4-3B93-DB9F-CD83-184F287DDC1F}"/>
              </a:ext>
            </a:extLst>
          </p:cNvPr>
          <p:cNvCxnSpPr>
            <a:cxnSpLocks/>
            <a:stCxn id="103" idx="0"/>
            <a:endCxn id="121" idx="2"/>
          </p:cNvCxnSpPr>
          <p:nvPr/>
        </p:nvCxnSpPr>
        <p:spPr>
          <a:xfrm flipV="1">
            <a:off x="4285648" y="3016418"/>
            <a:ext cx="0" cy="7138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2F41FFC-E48B-FDEB-B85A-6A8C4868D710}"/>
              </a:ext>
            </a:extLst>
          </p:cNvPr>
          <p:cNvCxnSpPr>
            <a:cxnSpLocks/>
            <a:stCxn id="118" idx="0"/>
            <a:endCxn id="130" idx="2"/>
          </p:cNvCxnSpPr>
          <p:nvPr/>
        </p:nvCxnSpPr>
        <p:spPr>
          <a:xfrm flipH="1" flipV="1">
            <a:off x="6848259" y="1675218"/>
            <a:ext cx="1970321" cy="52572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EB4BC56-ABC4-B6C7-ED0C-8A891E369805}"/>
              </a:ext>
            </a:extLst>
          </p:cNvPr>
          <p:cNvCxnSpPr>
            <a:cxnSpLocks/>
            <a:stCxn id="112" idx="0"/>
            <a:endCxn id="130" idx="2"/>
          </p:cNvCxnSpPr>
          <p:nvPr/>
        </p:nvCxnSpPr>
        <p:spPr>
          <a:xfrm flipH="1" flipV="1">
            <a:off x="6848259" y="1675218"/>
            <a:ext cx="1058091" cy="52572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C89F230-57E3-7733-C4DA-3C75B544BE90}"/>
              </a:ext>
            </a:extLst>
          </p:cNvPr>
          <p:cNvCxnSpPr>
            <a:cxnSpLocks/>
            <a:stCxn id="124" idx="0"/>
            <a:endCxn id="130" idx="2"/>
          </p:cNvCxnSpPr>
          <p:nvPr/>
        </p:nvCxnSpPr>
        <p:spPr>
          <a:xfrm flipH="1" flipV="1">
            <a:off x="6848259" y="1675218"/>
            <a:ext cx="660589" cy="2055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D106D7D-B122-E39C-E19D-34675B807CF2}"/>
              </a:ext>
            </a:extLst>
          </p:cNvPr>
          <p:cNvCxnSpPr>
            <a:cxnSpLocks/>
            <a:stCxn id="106" idx="0"/>
            <a:endCxn id="130" idx="2"/>
          </p:cNvCxnSpPr>
          <p:nvPr/>
        </p:nvCxnSpPr>
        <p:spPr>
          <a:xfrm flipV="1">
            <a:off x="6577419" y="1675218"/>
            <a:ext cx="270840" cy="2055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36B68E6-1B82-BC55-B712-71E72F7DD0C8}"/>
              </a:ext>
            </a:extLst>
          </p:cNvPr>
          <p:cNvCxnSpPr>
            <a:cxnSpLocks/>
            <a:stCxn id="121" idx="0"/>
            <a:endCxn id="100" idx="2"/>
          </p:cNvCxnSpPr>
          <p:nvPr/>
        </p:nvCxnSpPr>
        <p:spPr>
          <a:xfrm flipV="1">
            <a:off x="4285648" y="1675218"/>
            <a:ext cx="1179280" cy="52572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1CC1511-5286-F845-7888-EDF4125C6E1E}"/>
              </a:ext>
            </a:extLst>
          </p:cNvPr>
          <p:cNvCxnSpPr>
            <a:cxnSpLocks/>
            <a:stCxn id="103" idx="0"/>
            <a:endCxn id="100" idx="2"/>
          </p:cNvCxnSpPr>
          <p:nvPr/>
        </p:nvCxnSpPr>
        <p:spPr>
          <a:xfrm flipV="1">
            <a:off x="4285648" y="1675218"/>
            <a:ext cx="1179280" cy="2055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33290C0-17BF-180D-F144-97E56C59ED45}"/>
              </a:ext>
            </a:extLst>
          </p:cNvPr>
          <p:cNvCxnSpPr>
            <a:cxnSpLocks/>
            <a:stCxn id="124" idx="0"/>
            <a:endCxn id="100" idx="2"/>
          </p:cNvCxnSpPr>
          <p:nvPr/>
        </p:nvCxnSpPr>
        <p:spPr>
          <a:xfrm flipH="1" flipV="1">
            <a:off x="5464928" y="1675218"/>
            <a:ext cx="2043920" cy="2055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361ACDD-B628-63F5-95C1-49AD82A58685}"/>
              </a:ext>
            </a:extLst>
          </p:cNvPr>
          <p:cNvCxnSpPr>
            <a:cxnSpLocks/>
            <a:stCxn id="106" idx="0"/>
            <a:endCxn id="100" idx="2"/>
          </p:cNvCxnSpPr>
          <p:nvPr/>
        </p:nvCxnSpPr>
        <p:spPr>
          <a:xfrm flipH="1" flipV="1">
            <a:off x="5464928" y="1675218"/>
            <a:ext cx="1112491" cy="205504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497665E-F769-9508-7E23-85E751C39CEB}"/>
              </a:ext>
            </a:extLst>
          </p:cNvPr>
          <p:cNvCxnSpPr>
            <a:cxnSpLocks/>
            <a:stCxn id="109" idx="0"/>
            <a:endCxn id="130" idx="2"/>
          </p:cNvCxnSpPr>
          <p:nvPr/>
        </p:nvCxnSpPr>
        <p:spPr>
          <a:xfrm flipV="1">
            <a:off x="5464927" y="1675218"/>
            <a:ext cx="1383332" cy="239578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Multidocument 185">
            <a:extLst>
              <a:ext uri="{FF2B5EF4-FFF2-40B4-BE49-F238E27FC236}">
                <a16:creationId xmlns:a16="http://schemas.microsoft.com/office/drawing/2014/main" id="{9B92E647-4F54-454B-6F97-ED3CF21259C9}"/>
              </a:ext>
            </a:extLst>
          </p:cNvPr>
          <p:cNvSpPr/>
          <p:nvPr/>
        </p:nvSpPr>
        <p:spPr>
          <a:xfrm>
            <a:off x="10166669" y="1389592"/>
            <a:ext cx="914400" cy="685800"/>
          </a:xfrm>
          <a:prstGeom prst="flowChartMultidocumen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0" rIns="0" rtlCol="0" anchor="t" anchorCtr="0"/>
          <a:lstStyle/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Micro</a:t>
            </a:r>
          </a:p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Services Profile</a:t>
            </a:r>
          </a:p>
        </p:txBody>
      </p:sp>
    </p:spTree>
    <p:extLst>
      <p:ext uri="{BB962C8B-B14F-4D97-AF65-F5344CB8AC3E}">
        <p14:creationId xmlns:p14="http://schemas.microsoft.com/office/powerpoint/2010/main" val="88424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445F022-54C7-8827-B057-E9C48DC88155}"/>
              </a:ext>
            </a:extLst>
          </p:cNvPr>
          <p:cNvGrpSpPr/>
          <p:nvPr/>
        </p:nvGrpSpPr>
        <p:grpSpPr>
          <a:xfrm>
            <a:off x="3006386" y="2149366"/>
            <a:ext cx="6179228" cy="2559269"/>
            <a:chOff x="3050209" y="731234"/>
            <a:chExt cx="6179228" cy="2559269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6E0424-53A4-F298-750D-DC43BE087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6280" y="1074134"/>
              <a:ext cx="738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85A137-E905-1B3A-66A2-A7A8A4B92798}"/>
                </a:ext>
              </a:extLst>
            </p:cNvPr>
            <p:cNvSpPr txBox="1"/>
            <p:nvPr/>
          </p:nvSpPr>
          <p:spPr>
            <a:xfrm>
              <a:off x="7672076" y="903884"/>
              <a:ext cx="53380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/>
                <a:t>imports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533CEEB-DC43-3A00-D60F-AB1DD2311E87}"/>
                </a:ext>
              </a:extLst>
            </p:cNvPr>
            <p:cNvSpPr/>
            <p:nvPr/>
          </p:nvSpPr>
          <p:spPr>
            <a:xfrm>
              <a:off x="4820353" y="865163"/>
              <a:ext cx="2808884" cy="2425340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Micro</a:t>
              </a:r>
            </a:p>
            <a:p>
              <a:r>
                <a:rPr lang="en-US" sz="1100" dirty="0">
                  <a:solidFill>
                    <a:schemeClr val="tx1"/>
                  </a:solidFill>
                </a:rPr>
                <a:t>Service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19D7513-1062-C2FC-96F2-EE8E7A7FFB7D}"/>
                </a:ext>
              </a:extLst>
            </p:cNvPr>
            <p:cNvGrpSpPr/>
            <p:nvPr/>
          </p:nvGrpSpPr>
          <p:grpSpPr>
            <a:xfrm>
              <a:off x="3050209" y="1667840"/>
              <a:ext cx="771421" cy="815478"/>
              <a:chOff x="6267214" y="1751069"/>
              <a:chExt cx="771421" cy="815478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DB71E84-1882-4092-CE7C-054BB689288A}"/>
                  </a:ext>
                </a:extLst>
              </p:cNvPr>
              <p:cNvSpPr/>
              <p:nvPr/>
            </p:nvSpPr>
            <p:spPr>
              <a:xfrm>
                <a:off x="6267214" y="1990875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MicroService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B8781B9B-2D28-060A-485D-EEE85E66CB7A}"/>
                  </a:ext>
                </a:extLst>
              </p:cNvPr>
              <p:cNvSpPr/>
              <p:nvPr/>
            </p:nvSpPr>
            <p:spPr>
              <a:xfrm>
                <a:off x="6267214" y="1751069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checkout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E155B3C-CD53-E688-F08C-4DA7FB317964}"/>
                </a:ext>
              </a:extLst>
            </p:cNvPr>
            <p:cNvGrpSpPr/>
            <p:nvPr/>
          </p:nvGrpSpPr>
          <p:grpSpPr>
            <a:xfrm>
              <a:off x="5110474" y="1074134"/>
              <a:ext cx="2228642" cy="2007399"/>
              <a:chOff x="5005328" y="1090644"/>
              <a:chExt cx="2228642" cy="200739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4A8C97F-B1B7-D708-BACA-C2E2B0E1223A}"/>
                  </a:ext>
                </a:extLst>
              </p:cNvPr>
              <p:cNvGrpSpPr/>
              <p:nvPr/>
            </p:nvGrpSpPr>
            <p:grpSpPr>
              <a:xfrm>
                <a:off x="6462549" y="2282565"/>
                <a:ext cx="771421" cy="815478"/>
                <a:chOff x="6267214" y="1751069"/>
                <a:chExt cx="771421" cy="815478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B5495EB-7BDA-5AE1-7EAF-8654A2CCFE6E}"/>
                    </a:ext>
                  </a:extLst>
                </p:cNvPr>
                <p:cNvSpPr/>
                <p:nvPr/>
              </p:nvSpPr>
              <p:spPr>
                <a:xfrm>
                  <a:off x="6267214" y="1990875"/>
                  <a:ext cx="771421" cy="279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Service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Account</a:t>
                  </a:r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0BD901D1-48E6-7825-E266-4C5BA4E98D60}"/>
                    </a:ext>
                  </a:extLst>
                </p:cNvPr>
                <p:cNvSpPr/>
                <p:nvPr/>
              </p:nvSpPr>
              <p:spPr>
                <a:xfrm>
                  <a:off x="6267214" y="1751069"/>
                  <a:ext cx="771420" cy="81547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dirty="0">
                      <a:solidFill>
                        <a:prstClr val="black"/>
                      </a:solidFill>
                    </a:rPr>
                    <a:t>account</a:t>
                  </a: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CFEFC03-4685-6E60-62BD-5410EC4D9711}"/>
                  </a:ext>
                </a:extLst>
              </p:cNvPr>
              <p:cNvGrpSpPr/>
              <p:nvPr/>
            </p:nvGrpSpPr>
            <p:grpSpPr>
              <a:xfrm>
                <a:off x="5005328" y="1090644"/>
                <a:ext cx="771421" cy="815478"/>
                <a:chOff x="6267214" y="1751069"/>
                <a:chExt cx="771421" cy="815478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C77B0FF-1AE5-3C4D-9BD0-8CCB319F351D}"/>
                    </a:ext>
                  </a:extLst>
                </p:cNvPr>
                <p:cNvSpPr/>
                <p:nvPr/>
              </p:nvSpPr>
              <p:spPr>
                <a:xfrm>
                  <a:off x="6267214" y="1990875"/>
                  <a:ext cx="771421" cy="279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ClusterIP</a:t>
                  </a:r>
                  <a:endPara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4FA5B4AE-594D-7B16-2757-31C7737DE7E9}"/>
                    </a:ext>
                  </a:extLst>
                </p:cNvPr>
                <p:cNvSpPr/>
                <p:nvPr/>
              </p:nvSpPr>
              <p:spPr>
                <a:xfrm>
                  <a:off x="6267214" y="1751069"/>
                  <a:ext cx="771420" cy="81547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service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42A6641-AEDD-E3B9-095E-65010DA830AF}"/>
                  </a:ext>
                </a:extLst>
              </p:cNvPr>
              <p:cNvGrpSpPr/>
              <p:nvPr/>
            </p:nvGrpSpPr>
            <p:grpSpPr>
              <a:xfrm>
                <a:off x="6462549" y="1090644"/>
                <a:ext cx="771421" cy="815478"/>
                <a:chOff x="6267214" y="1751069"/>
                <a:chExt cx="771421" cy="815478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C0E46231-7B43-329F-AEC4-30449695477F}"/>
                    </a:ext>
                  </a:extLst>
                </p:cNvPr>
                <p:cNvSpPr/>
                <p:nvPr/>
              </p:nvSpPr>
              <p:spPr>
                <a:xfrm>
                  <a:off x="6267214" y="1990875"/>
                  <a:ext cx="771421" cy="279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Deployment</a:t>
                  </a:r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99B631E-EB2D-A7D5-E0DB-104B9495F331}"/>
                    </a:ext>
                  </a:extLst>
                </p:cNvPr>
                <p:cNvSpPr/>
                <p:nvPr/>
              </p:nvSpPr>
              <p:spPr>
                <a:xfrm>
                  <a:off x="6267214" y="1751069"/>
                  <a:ext cx="771420" cy="81547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deployment</a:t>
                  </a:r>
                </a:p>
              </p:txBody>
            </p:sp>
          </p:grp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C7506D7B-F5B8-591E-6647-31CEA393ECD5}"/>
                  </a:ext>
                </a:extLst>
              </p:cNvPr>
              <p:cNvCxnSpPr>
                <a:cxnSpLocks/>
                <a:stCxn id="109" idx="1"/>
                <a:endCxn id="100" idx="3"/>
              </p:cNvCxnSpPr>
              <p:nvPr/>
            </p:nvCxnSpPr>
            <p:spPr>
              <a:xfrm flipH="1">
                <a:off x="5776748" y="1498383"/>
                <a:ext cx="6858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FFE2F3C2-239A-5312-BCDB-439647E840F4}"/>
                  </a:ext>
                </a:extLst>
              </p:cNvPr>
              <p:cNvCxnSpPr>
                <a:cxnSpLocks/>
                <a:stCxn id="127" idx="0"/>
                <a:endCxn id="109" idx="2"/>
              </p:cNvCxnSpPr>
              <p:nvPr/>
            </p:nvCxnSpPr>
            <p:spPr>
              <a:xfrm flipV="1">
                <a:off x="6848259" y="1906122"/>
                <a:ext cx="0" cy="376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Flowchart: Multidocument 185">
              <a:extLst>
                <a:ext uri="{FF2B5EF4-FFF2-40B4-BE49-F238E27FC236}">
                  <a16:creationId xmlns:a16="http://schemas.microsoft.com/office/drawing/2014/main" id="{9B92E647-4F54-454B-6F97-ED3CF21259C9}"/>
                </a:ext>
              </a:extLst>
            </p:cNvPr>
            <p:cNvSpPr/>
            <p:nvPr/>
          </p:nvSpPr>
          <p:spPr>
            <a:xfrm>
              <a:off x="8315037" y="731234"/>
              <a:ext cx="914400" cy="685800"/>
            </a:xfrm>
            <a:prstGeom prst="flowChartMultidocumen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tIns="91440" rIns="0" rtlCol="0" anchor="t" anchorCtr="0"/>
            <a:lstStyle/>
            <a:p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Kubernetes</a:t>
              </a:r>
            </a:p>
            <a:p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Profile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3BB75FB1-3EBB-2A6D-CE83-A0C63DE8A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21629" y="2075579"/>
              <a:ext cx="998724" cy="225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E8AB9F0-21F6-3899-DDD8-3AB4E7EFD054}"/>
                </a:ext>
              </a:extLst>
            </p:cNvPr>
            <p:cNvSpPr txBox="1"/>
            <p:nvPr/>
          </p:nvSpPr>
          <p:spPr>
            <a:xfrm>
              <a:off x="4054091" y="1908846"/>
              <a:ext cx="53380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/>
                <a:t>substitutes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40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319</cp:revision>
  <dcterms:created xsi:type="dcterms:W3CDTF">2022-06-04T21:42:55Z</dcterms:created>
  <dcterms:modified xsi:type="dcterms:W3CDTF">2025-10-13T21:19:53Z</dcterms:modified>
</cp:coreProperties>
</file>