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2"/>
    <p:sldId id="265" r:id="rId3"/>
    <p:sldId id="260" r:id="rId4"/>
    <p:sldId id="259" r:id="rId5"/>
    <p:sldId id="263" r:id="rId6"/>
    <p:sldId id="268" r:id="rId7"/>
    <p:sldId id="261" r:id="rId8"/>
    <p:sldId id="269" r:id="rId9"/>
    <p:sldId id="273" r:id="rId10"/>
    <p:sldId id="274" r:id="rId11"/>
    <p:sldId id="272" r:id="rId12"/>
    <p:sldId id="275" r:id="rId13"/>
    <p:sldId id="270" r:id="rId14"/>
    <p:sldId id="271" r:id="rId15"/>
    <p:sldId id="264" r:id="rId16"/>
    <p:sldId id="26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EAEAEA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C9C640-FDAB-4920-985D-AE6877D6D812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DF4E5-B912-44DE-B266-06BCB3F68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60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8C3E1-A7B1-C956-F89C-8B09E4BAD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78DA49-12E1-CF1E-FDF4-D3675189B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B9FBA-FC7A-F874-AC33-BF8C79716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A44DD-330B-3F0F-208E-BDA18804F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6CE2EB-B4BC-DC8F-68B4-9367A3FA1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29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437E7-834B-ABCA-23FA-CB845AD0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095CCA-D049-174F-90F5-FA6574065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9EA6A-9DD6-BBBC-85B7-03A036496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58F9A1-C128-BB73-580D-1EBE07731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9F591-E89B-C846-F0DE-A206F4D18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38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240BB9-C09D-6F95-294B-30AF96DEF0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07722-6B29-F509-1F21-D8D2DAF89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1C0ED-B600-538F-0F7F-924629906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A4059-0517-D418-4498-2008E3FD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CC715-50EB-FA42-EC88-F161E653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07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07B28-C534-651E-F331-8A82299B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3197-8600-529E-F0BB-8240F11E5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8C03C-36B9-45B4-F253-E7A5297B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AB7A3-67FF-E2AD-9F55-5FB14B46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09E6B-834C-B181-F9CC-68261548F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15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62CCC-241D-BE86-839A-9EA95EF19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C8CD8-4E09-4E44-921D-FD7CB0424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03FC-41CC-CB6E-D2AF-AB296AEBE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B7822-F064-F9AA-D9EB-1C932786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CA43A-1D54-EE4A-7653-63667B4E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0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0A28-7ACF-5048-7F56-19D868FA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75150-59E9-DEAC-E673-2815C3194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67BD2D-53EA-C43B-0379-ECDD9CD06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4754C8-979F-82D5-01FD-556F7522D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E8CBD-5A6A-6ACC-1735-BFA016FFF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5B8A4-AACC-0D60-5503-DCFA91F36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045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181E7-6D3A-9873-B594-3896EA1B0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2B74C7-134F-F4CF-03EC-CF1851E62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75916-FA14-4FB7-3AAB-A82B159EF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00EC75-D15D-BA80-0E34-145FBA0469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79759-6234-3F7E-C662-68B93E20F3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69E83E-6867-8470-8AAE-6D660E91F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90444-C087-2DE5-CED7-6884D33C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B977D-7885-7BF9-25EC-D0A6CA6BB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8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81B3-8E2E-AC33-CFFD-8EDEE8679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DB6CB4-4EFF-73EF-B71A-DBEB2CCA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B1C715-D8A2-84F0-A9AF-F01FD1FBE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3FD856-74C8-78FA-DF6C-9C4355B5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1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73F93-8BA7-53FB-C4B7-843BC5E22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7D192-B9D6-6AFE-0EDD-495DBB6AB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3540C-CE04-2979-06FA-40637858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68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D637-9B99-2625-AAAB-48E3FEBDE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9AB6-907B-50AC-5408-D50278D5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C97C4-8EDA-7370-2FBA-2A71FDF87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ABF94-E090-6145-A2A4-6F6DFE731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17CDF5-50B2-7ADF-DE1B-73613DA66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351A0-1A78-1E87-12A1-04822C059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31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74DD2-D95D-EF79-15E9-4B0C1E09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9194C-097D-7820-E38A-51CFDB224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941B7-C9D4-AF94-9E18-41E61719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45AFAB-878F-62AC-CD2D-ABB8E31F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432FF-D980-8675-8DED-C7C0A6A9A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6BA21-09A2-8C42-FDC2-DE345C127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53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AA94E6-0F41-E039-8ACB-AD520986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567D0-041F-D6C5-C762-8CEBE58A8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91B58-DF3C-CA31-ECA6-0200F010E4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8158F-7D22-4D02-A7C1-554F35EEE72C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D1255-E26D-F260-274D-3A78FC060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A45EF-47C6-4A3D-9099-BD39435DF8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FFA2F-4DC4-4DA3-8DE9-35CFD06062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199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74DE6782-6716-B7F1-9475-D1AB6CBEA9E9}"/>
              </a:ext>
            </a:extLst>
          </p:cNvPr>
          <p:cNvGrpSpPr/>
          <p:nvPr/>
        </p:nvGrpSpPr>
        <p:grpSpPr>
          <a:xfrm>
            <a:off x="3321833" y="2435149"/>
            <a:ext cx="5070234" cy="1987704"/>
            <a:chOff x="3293551" y="2435149"/>
            <a:chExt cx="5604899" cy="1987704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FE27A6-DF26-D324-FCE5-E7B25E68038F}"/>
                </a:ext>
              </a:extLst>
            </p:cNvPr>
            <p:cNvCxnSpPr>
              <a:cxnSpLocks/>
            </p:cNvCxnSpPr>
            <p:nvPr/>
          </p:nvCxnSpPr>
          <p:spPr>
            <a:xfrm>
              <a:off x="3304483" y="3760285"/>
              <a:ext cx="5592879" cy="0"/>
            </a:xfrm>
            <a:prstGeom prst="line">
              <a:avLst/>
            </a:prstGeom>
            <a:noFill/>
            <a:ln w="28575" cap="flat" cmpd="sng" algn="ctr">
              <a:solidFill>
                <a:srgbClr val="7030A0"/>
              </a:solidFill>
              <a:prstDash val="dash"/>
            </a:ln>
            <a:effectLst/>
          </p:spPr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179A0B-2ED5-5342-D11F-DAB511F1284C}"/>
                </a:ext>
              </a:extLst>
            </p:cNvPr>
            <p:cNvCxnSpPr>
              <a:cxnSpLocks/>
            </p:cNvCxnSpPr>
            <p:nvPr/>
          </p:nvCxnSpPr>
          <p:spPr>
            <a:xfrm>
              <a:off x="3294240" y="4422853"/>
              <a:ext cx="5592879" cy="0"/>
            </a:xfrm>
            <a:prstGeom prst="line">
              <a:avLst/>
            </a:prstGeom>
            <a:noFill/>
            <a:ln w="28575" cap="flat" cmpd="sng" algn="ctr">
              <a:solidFill>
                <a:srgbClr val="7030A0"/>
              </a:solidFill>
              <a:prstDash val="dash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ECF3917-E963-4B61-1661-E274B8C91799}"/>
                </a:ext>
              </a:extLst>
            </p:cNvPr>
            <p:cNvCxnSpPr>
              <a:cxnSpLocks/>
            </p:cNvCxnSpPr>
            <p:nvPr/>
          </p:nvCxnSpPr>
          <p:spPr>
            <a:xfrm>
              <a:off x="3293551" y="2435149"/>
              <a:ext cx="5592879" cy="0"/>
            </a:xfrm>
            <a:prstGeom prst="line">
              <a:avLst/>
            </a:prstGeom>
            <a:noFill/>
            <a:ln w="28575" cap="flat" cmpd="sng" algn="ctr">
              <a:solidFill>
                <a:srgbClr val="7030A0"/>
              </a:solidFill>
              <a:prstDash val="dash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A0CED42-205E-5F6F-2F8C-BCADEC76286B}"/>
                </a:ext>
              </a:extLst>
            </p:cNvPr>
            <p:cNvCxnSpPr>
              <a:cxnSpLocks/>
            </p:cNvCxnSpPr>
            <p:nvPr/>
          </p:nvCxnSpPr>
          <p:spPr>
            <a:xfrm>
              <a:off x="3305571" y="3097717"/>
              <a:ext cx="5592879" cy="0"/>
            </a:xfrm>
            <a:prstGeom prst="line">
              <a:avLst/>
            </a:prstGeom>
            <a:noFill/>
            <a:ln w="28575" cap="flat" cmpd="sng" algn="ctr">
              <a:solidFill>
                <a:srgbClr val="7030A0"/>
              </a:solidFill>
              <a:prstDash val="dash"/>
            </a:ln>
            <a:effectLst/>
          </p:spPr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9A82D4F-93BF-3D97-4FD7-1E1E9611A5E1}"/>
              </a:ext>
            </a:extLst>
          </p:cNvPr>
          <p:cNvSpPr txBox="1"/>
          <p:nvPr/>
        </p:nvSpPr>
        <p:spPr>
          <a:xfrm>
            <a:off x="3321832" y="1965366"/>
            <a:ext cx="1012457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/>
          <a:p>
            <a:pPr>
              <a:defRPr/>
            </a:pPr>
            <a:r>
              <a:rPr lang="en-US" sz="1100" dirty="0">
                <a:solidFill>
                  <a:prstClr val="black"/>
                </a:solidFill>
                <a:latin typeface="Arial"/>
              </a:rPr>
              <a:t>Business 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BCDE32-79FB-A4A2-2092-65107A9E728A}"/>
              </a:ext>
            </a:extLst>
          </p:cNvPr>
          <p:cNvSpPr/>
          <p:nvPr/>
        </p:nvSpPr>
        <p:spPr>
          <a:xfrm>
            <a:off x="4589154" y="1920985"/>
            <a:ext cx="3804560" cy="365760"/>
          </a:xfrm>
          <a:prstGeom prst="rect">
            <a:avLst/>
          </a:prstGeom>
          <a:solidFill>
            <a:srgbClr val="8064A2">
              <a:lumMod val="75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SLAs, Processes, Guidelines, and Goals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C0EA58-0113-3D31-C71D-77BACAE283FE}"/>
              </a:ext>
            </a:extLst>
          </p:cNvPr>
          <p:cNvSpPr txBox="1"/>
          <p:nvPr/>
        </p:nvSpPr>
        <p:spPr>
          <a:xfrm>
            <a:off x="3321832" y="2627934"/>
            <a:ext cx="908262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System 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6B6D1-8490-B9CD-05C2-E2CC28FF5AC6}"/>
              </a:ext>
            </a:extLst>
          </p:cNvPr>
          <p:cNvSpPr/>
          <p:nvPr/>
        </p:nvSpPr>
        <p:spPr>
          <a:xfrm>
            <a:off x="4604631" y="2583553"/>
            <a:ext cx="3787435" cy="365760"/>
          </a:xfrm>
          <a:prstGeom prst="rect">
            <a:avLst/>
          </a:prstGeom>
          <a:solidFill>
            <a:srgbClr val="8064A2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and Technology Independent 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8776F-D315-1350-8B4C-EB4D631C132C}"/>
              </a:ext>
            </a:extLst>
          </p:cNvPr>
          <p:cNvSpPr txBox="1"/>
          <p:nvPr/>
        </p:nvSpPr>
        <p:spPr>
          <a:xfrm>
            <a:off x="3321832" y="3953070"/>
            <a:ext cx="871392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Device 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56F5F-1B5D-44FF-C9EF-69D03B1E7AF3}"/>
              </a:ext>
            </a:extLst>
          </p:cNvPr>
          <p:cNvSpPr/>
          <p:nvPr/>
        </p:nvSpPr>
        <p:spPr>
          <a:xfrm>
            <a:off x="4625128" y="3908689"/>
            <a:ext cx="3787432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and Technology Specific Operation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DFD787-7D51-C677-FEC1-7C3084AD32CC}"/>
              </a:ext>
            </a:extLst>
          </p:cNvPr>
          <p:cNvSpPr txBox="1"/>
          <p:nvPr/>
        </p:nvSpPr>
        <p:spPr>
          <a:xfrm>
            <a:off x="3321832" y="3290502"/>
            <a:ext cx="1268937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Administrator 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8419D-B74A-C077-DC65-67769E06C381}"/>
              </a:ext>
            </a:extLst>
          </p:cNvPr>
          <p:cNvSpPr/>
          <p:nvPr/>
        </p:nvSpPr>
        <p:spPr>
          <a:xfrm>
            <a:off x="4627164" y="3246121"/>
            <a:ext cx="3787435" cy="365760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Independent, Technology Specific Operation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9CA76-A5E7-C8A2-2A61-4EF35CDE76F7}"/>
              </a:ext>
            </a:extLst>
          </p:cNvPr>
          <p:cNvSpPr txBox="1"/>
          <p:nvPr/>
        </p:nvSpPr>
        <p:spPr>
          <a:xfrm>
            <a:off x="3321832" y="4615637"/>
            <a:ext cx="970779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Instance 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18050C-0688-082C-DDB1-AC7A8B5B54E6}"/>
              </a:ext>
            </a:extLst>
          </p:cNvPr>
          <p:cNvSpPr/>
          <p:nvPr/>
        </p:nvSpPr>
        <p:spPr>
          <a:xfrm>
            <a:off x="4625128" y="4571256"/>
            <a:ext cx="3787432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Specific MIBs, PIBs, CLI, etc.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4633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3A46013-6D24-3AAC-DF2B-0D14FEA022CF}"/>
              </a:ext>
            </a:extLst>
          </p:cNvPr>
          <p:cNvGrpSpPr/>
          <p:nvPr/>
        </p:nvGrpSpPr>
        <p:grpSpPr>
          <a:xfrm>
            <a:off x="1171006" y="4232457"/>
            <a:ext cx="3566125" cy="991032"/>
            <a:chOff x="860789" y="4289965"/>
            <a:chExt cx="3566125" cy="9910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70A9DF-47B9-CEAD-865F-0834AE9A2B1A}"/>
                </a:ext>
              </a:extLst>
            </p:cNvPr>
            <p:cNvGrpSpPr/>
            <p:nvPr/>
          </p:nvGrpSpPr>
          <p:grpSpPr>
            <a:xfrm>
              <a:off x="2723925" y="4289965"/>
              <a:ext cx="771421" cy="991032"/>
              <a:chOff x="3816079" y="4223863"/>
              <a:chExt cx="771421" cy="9910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66DE60-5600-8066-7EC4-37760E70BB23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AWSRegion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08E7CFE-00D5-094D-1788-53F3B216125E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us-west-1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7CCFF26C-1AEC-D238-D76B-951ECFECECF8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423F9-D309-57C4-30BA-70D1F0E542AE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829CF0-3931-A621-680C-EF9B941C8C0E}"/>
                </a:ext>
              </a:extLst>
            </p:cNvPr>
            <p:cNvGrpSpPr/>
            <p:nvPr/>
          </p:nvGrpSpPr>
          <p:grpSpPr>
            <a:xfrm>
              <a:off x="1792357" y="4289965"/>
              <a:ext cx="771421" cy="991032"/>
              <a:chOff x="3816079" y="4223863"/>
              <a:chExt cx="771421" cy="9910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A33A85-1F93-5D96-66D3-70B1C94C1F75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AzureRegion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1F7507A-F404-BB35-01A6-D62B2F5616CF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useast2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339FCE90-7024-46D1-CB09-B07EF4A3D32F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54BC33-2392-2DBD-DACC-495B8EDF5CFA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3786FE-E4B4-D6F8-58C4-82D186C66B81}"/>
                </a:ext>
              </a:extLst>
            </p:cNvPr>
            <p:cNvGrpSpPr/>
            <p:nvPr/>
          </p:nvGrpSpPr>
          <p:grpSpPr>
            <a:xfrm>
              <a:off x="3655493" y="4289965"/>
              <a:ext cx="771421" cy="991032"/>
              <a:chOff x="3816079" y="4223863"/>
              <a:chExt cx="771421" cy="99103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C39BB7-B15F-C4A2-28E2-5DFDBB9B1C91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GKE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9EC9F4-CCAA-215A-A262-2C4633C74F87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213B8A82-09B6-B87C-F147-CF9581468687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5B7C78-B546-74DC-E4BD-E8A7F3D41D8D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65E86A-1C94-A558-145A-CBC2E89E62AD}"/>
                </a:ext>
              </a:extLst>
            </p:cNvPr>
            <p:cNvGrpSpPr/>
            <p:nvPr/>
          </p:nvGrpSpPr>
          <p:grpSpPr>
            <a:xfrm>
              <a:off x="860789" y="4289965"/>
              <a:ext cx="771421" cy="991032"/>
              <a:chOff x="3816079" y="4223863"/>
              <a:chExt cx="771421" cy="9910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423ABE-B95A-39BF-B25A-51AE295D7BCC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Heroku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8CF353B-5D46-A40D-867F-63CF5553D636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C60B1716-C9A4-F253-E974-95F1F394129E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68AEC8-6C38-0232-0F56-5A4E5946BD1B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E700A-16D7-0EAC-9261-4F58A4131FC0}"/>
              </a:ext>
            </a:extLst>
          </p:cNvPr>
          <p:cNvGrpSpPr/>
          <p:nvPr/>
        </p:nvGrpSpPr>
        <p:grpSpPr>
          <a:xfrm>
            <a:off x="916973" y="1269330"/>
            <a:ext cx="4074193" cy="2573099"/>
            <a:chOff x="3907757" y="1209675"/>
            <a:chExt cx="4074193" cy="25730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01CFB6-52FD-F6EA-23A7-6BBD5DD8BD58}"/>
                </a:ext>
              </a:extLst>
            </p:cNvPr>
            <p:cNvGrpSpPr/>
            <p:nvPr/>
          </p:nvGrpSpPr>
          <p:grpSpPr>
            <a:xfrm>
              <a:off x="4056224" y="2437941"/>
              <a:ext cx="771421" cy="974099"/>
              <a:chOff x="3816085" y="2671396"/>
              <a:chExt cx="771421" cy="97409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154AFF-E66D-C26A-3511-384EE7118538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WebUI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B8B633A-33D6-51B9-BD2D-F71276AB5A13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gui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" name="Flowchart: Off-page Connector 24">
                <a:extLst>
                  <a:ext uri="{FF2B5EF4-FFF2-40B4-BE49-F238E27FC236}">
                    <a16:creationId xmlns:a16="http://schemas.microsoft.com/office/drawing/2014/main" id="{69B68D98-14FE-97A2-487E-F7BFB744300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0C39FB-6F4D-855B-3762-A6EEFA2F65E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303DF7-B63A-A462-3056-B4A35CEA272B}"/>
                </a:ext>
              </a:extLst>
            </p:cNvPr>
            <p:cNvGrpSpPr/>
            <p:nvPr/>
          </p:nvGrpSpPr>
          <p:grpSpPr>
            <a:xfrm>
              <a:off x="6038698" y="1337597"/>
              <a:ext cx="771421" cy="974099"/>
              <a:chOff x="3816085" y="2671396"/>
              <a:chExt cx="771421" cy="9740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5F5931-2EF8-FDA6-3705-9DD1486D46A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Context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Analyzer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6639B89-A87E-6F94-BBA8-64CCA739072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analytics</a:t>
                </a:r>
              </a:p>
            </p:txBody>
          </p:sp>
          <p:sp>
            <p:nvSpPr>
              <p:cNvPr id="31" name="Flowchart: Off-page Connector 30">
                <a:extLst>
                  <a:ext uri="{FF2B5EF4-FFF2-40B4-BE49-F238E27FC236}">
                    <a16:creationId xmlns:a16="http://schemas.microsoft.com/office/drawing/2014/main" id="{88BA0694-B850-BC67-B211-A0691D4970B1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73C08-2ABA-B500-FE04-02D5BE3A9AC5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CAD669-DBD1-97D4-432A-98106C870BFC}"/>
                </a:ext>
              </a:extLst>
            </p:cNvPr>
            <p:cNvGrpSpPr/>
            <p:nvPr/>
          </p:nvGrpSpPr>
          <p:grpSpPr>
            <a:xfrm>
              <a:off x="7069202" y="2091638"/>
              <a:ext cx="771421" cy="974099"/>
              <a:chOff x="3816085" y="2671396"/>
              <a:chExt cx="771421" cy="97409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8C008F-40AE-7B56-066D-358A9B134B49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Database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FBFC135-6FE4-4904-9572-E0043D70EBD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db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" name="Flowchart: Off-page Connector 35">
                <a:extLst>
                  <a:ext uri="{FF2B5EF4-FFF2-40B4-BE49-F238E27FC236}">
                    <a16:creationId xmlns:a16="http://schemas.microsoft.com/office/drawing/2014/main" id="{200F0872-23D3-5A7D-8660-9DA58F7CD82D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E9CD42-DACD-5EDE-FB72-AF6D27C6718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BEFC344-8421-8717-1968-C22F3773F849}"/>
                </a:ext>
              </a:extLst>
            </p:cNvPr>
            <p:cNvGrpSpPr/>
            <p:nvPr/>
          </p:nvGrpSpPr>
          <p:grpSpPr>
            <a:xfrm>
              <a:off x="5267699" y="2437941"/>
              <a:ext cx="771421" cy="974099"/>
              <a:chOff x="3816085" y="2671396"/>
              <a:chExt cx="771421" cy="9740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C7F0BC-E9B1-F6F8-F0B0-91EF7BABF4D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49F8877-D641-9DA3-6E32-F1200C81A93C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1" name="Flowchart: Off-page Connector 40">
                <a:extLst>
                  <a:ext uri="{FF2B5EF4-FFF2-40B4-BE49-F238E27FC236}">
                    <a16:creationId xmlns:a16="http://schemas.microsoft.com/office/drawing/2014/main" id="{21976103-1A4B-58D8-0DAE-023930197B1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FCB50C-2E13-56DA-2339-872944ED9FBD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C85E05-CF57-09C2-CC1B-EB01875E339B}"/>
                </a:ext>
              </a:extLst>
            </p:cNvPr>
            <p:cNvCxnSpPr>
              <a:cxnSpLocks/>
              <a:stCxn id="24" idx="3"/>
              <a:endCxn id="40" idx="1"/>
            </p:cNvCxnSpPr>
            <p:nvPr/>
          </p:nvCxnSpPr>
          <p:spPr>
            <a:xfrm>
              <a:off x="4827644" y="2845680"/>
              <a:ext cx="4400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26729B-1F17-953C-690B-36A01C633F3B}"/>
                </a:ext>
              </a:extLst>
            </p:cNvPr>
            <p:cNvCxnSpPr>
              <a:cxnSpLocks/>
              <a:stCxn id="40" idx="0"/>
              <a:endCxn id="30" idx="1"/>
            </p:cNvCxnSpPr>
            <p:nvPr/>
          </p:nvCxnSpPr>
          <p:spPr>
            <a:xfrm flipV="1">
              <a:off x="5653409" y="1745336"/>
              <a:ext cx="385289" cy="6926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0FC1CBA-7523-CE54-0451-37E2DAA96C82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6039119" y="2499377"/>
              <a:ext cx="1030083" cy="346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982F1B-A94B-56AD-4CA9-0AEC20BE8046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>
            <a:xfrm>
              <a:off x="6810119" y="1717363"/>
              <a:ext cx="644793" cy="3742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1E5E651-658C-B0E0-B12D-E74D7799624C}"/>
                </a:ext>
              </a:extLst>
            </p:cNvPr>
            <p:cNvSpPr/>
            <p:nvPr/>
          </p:nvSpPr>
          <p:spPr>
            <a:xfrm>
              <a:off x="3907757" y="1209675"/>
              <a:ext cx="4074193" cy="2573099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Personal Assistant</a:t>
              </a:r>
            </a:p>
          </p:txBody>
        </p:sp>
      </p:grp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EC0F2D-55A2-77F8-364B-532B0F5DF73A}"/>
              </a:ext>
            </a:extLst>
          </p:cNvPr>
          <p:cNvCxnSpPr>
            <a:cxnSpLocks/>
            <a:stCxn id="31" idx="2"/>
            <a:endCxn id="51" idx="0"/>
          </p:cNvCxnSpPr>
          <p:nvPr/>
        </p:nvCxnSpPr>
        <p:spPr>
          <a:xfrm>
            <a:off x="3433625" y="2371351"/>
            <a:ext cx="1113" cy="10757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61D385A-A4F7-DE9F-9B55-627781BF05BA}"/>
              </a:ext>
            </a:extLst>
          </p:cNvPr>
          <p:cNvSpPr txBox="1"/>
          <p:nvPr/>
        </p:nvSpPr>
        <p:spPr>
          <a:xfrm>
            <a:off x="2964912" y="3143249"/>
            <a:ext cx="931045" cy="184666"/>
          </a:xfrm>
          <a:prstGeom prst="rect">
            <a:avLst/>
          </a:prstGeom>
          <a:solidFill>
            <a:schemeClr val="bg1"/>
          </a:solidFill>
        </p:spPr>
        <p:txBody>
          <a:bodyPr wrap="square" tIns="0" bIns="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host</a:t>
            </a:r>
          </a:p>
        </p:txBody>
      </p:sp>
      <p:sp>
        <p:nvSpPr>
          <p:cNvPr id="45" name="Flowchart: Predefined Process 44">
            <a:extLst>
              <a:ext uri="{FF2B5EF4-FFF2-40B4-BE49-F238E27FC236}">
                <a16:creationId xmlns:a16="http://schemas.microsoft.com/office/drawing/2014/main" id="{59371773-3E5E-C597-9B34-C8DAA57FD8AB}"/>
              </a:ext>
            </a:extLst>
          </p:cNvPr>
          <p:cNvSpPr/>
          <p:nvPr/>
        </p:nvSpPr>
        <p:spPr>
          <a:xfrm>
            <a:off x="3616581" y="3289532"/>
            <a:ext cx="771419" cy="337919"/>
          </a:xfrm>
          <a:prstGeom prst="flowChartPredefinedProcess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" rIns="0" rtlCol="0" anchor="t" anchorCtr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node filter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971F494-A2BE-26F5-A96E-03470A36C77C}"/>
              </a:ext>
            </a:extLst>
          </p:cNvPr>
          <p:cNvCxnSpPr>
            <a:cxnSpLocks/>
          </p:cNvCxnSpPr>
          <p:nvPr/>
        </p:nvCxnSpPr>
        <p:spPr>
          <a:xfrm flipH="1">
            <a:off x="2612771" y="3685065"/>
            <a:ext cx="812636" cy="405914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E14625D-EC49-6D02-4F16-36239385436A}"/>
              </a:ext>
            </a:extLst>
          </p:cNvPr>
          <p:cNvCxnSpPr>
            <a:cxnSpLocks/>
          </p:cNvCxnSpPr>
          <p:nvPr/>
        </p:nvCxnSpPr>
        <p:spPr>
          <a:xfrm>
            <a:off x="3425407" y="3685065"/>
            <a:ext cx="804820" cy="407400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EBE49F7-8569-4CE1-53B6-6493E683E824}"/>
              </a:ext>
            </a:extLst>
          </p:cNvPr>
          <p:cNvCxnSpPr>
            <a:cxnSpLocks/>
          </p:cNvCxnSpPr>
          <p:nvPr/>
        </p:nvCxnSpPr>
        <p:spPr>
          <a:xfrm flipH="1">
            <a:off x="3421109" y="3685065"/>
            <a:ext cx="4298" cy="40591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26C78E2-E48A-AC1C-FCFC-76B37172E473}"/>
              </a:ext>
            </a:extLst>
          </p:cNvPr>
          <p:cNvSpPr/>
          <p:nvPr/>
        </p:nvSpPr>
        <p:spPr>
          <a:xfrm>
            <a:off x="3320438" y="3447134"/>
            <a:ext cx="228600" cy="2286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E67B4CD-A46C-6355-D0A0-76F7E81ADB03}"/>
              </a:ext>
            </a:extLst>
          </p:cNvPr>
          <p:cNvCxnSpPr>
            <a:cxnSpLocks/>
            <a:stCxn id="51" idx="4"/>
          </p:cNvCxnSpPr>
          <p:nvPr/>
        </p:nvCxnSpPr>
        <p:spPr>
          <a:xfrm flipH="1">
            <a:off x="1657296" y="3675734"/>
            <a:ext cx="1777442" cy="436725"/>
          </a:xfrm>
          <a:prstGeom prst="straightConnector1">
            <a:avLst/>
          </a:prstGeom>
          <a:ln w="285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9630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3A46013-6D24-3AAC-DF2B-0D14FEA022CF}"/>
              </a:ext>
            </a:extLst>
          </p:cNvPr>
          <p:cNvGrpSpPr/>
          <p:nvPr/>
        </p:nvGrpSpPr>
        <p:grpSpPr>
          <a:xfrm>
            <a:off x="1171006" y="4232457"/>
            <a:ext cx="3566125" cy="991032"/>
            <a:chOff x="860789" y="4289965"/>
            <a:chExt cx="3566125" cy="9910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70A9DF-47B9-CEAD-865F-0834AE9A2B1A}"/>
                </a:ext>
              </a:extLst>
            </p:cNvPr>
            <p:cNvGrpSpPr/>
            <p:nvPr/>
          </p:nvGrpSpPr>
          <p:grpSpPr>
            <a:xfrm>
              <a:off x="2723925" y="4289965"/>
              <a:ext cx="771421" cy="991032"/>
              <a:chOff x="3816079" y="4223863"/>
              <a:chExt cx="771421" cy="9910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66DE60-5600-8066-7EC4-37760E70BB23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AWSRegion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08E7CFE-00D5-094D-1788-53F3B216125E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us-west-1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7CCFF26C-1AEC-D238-D76B-951ECFECECF8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423F9-D309-57C4-30BA-70D1F0E542AE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829CF0-3931-A621-680C-EF9B941C8C0E}"/>
                </a:ext>
              </a:extLst>
            </p:cNvPr>
            <p:cNvGrpSpPr/>
            <p:nvPr/>
          </p:nvGrpSpPr>
          <p:grpSpPr>
            <a:xfrm>
              <a:off x="1792357" y="4289965"/>
              <a:ext cx="771421" cy="991032"/>
              <a:chOff x="3816079" y="4223863"/>
              <a:chExt cx="771421" cy="9910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A33A85-1F93-5D96-66D3-70B1C94C1F75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AzureRegion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1F7507A-F404-BB35-01A6-D62B2F5616CF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useast2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339FCE90-7024-46D1-CB09-B07EF4A3D32F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54BC33-2392-2DBD-DACC-495B8EDF5CFA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3786FE-E4B4-D6F8-58C4-82D186C66B81}"/>
                </a:ext>
              </a:extLst>
            </p:cNvPr>
            <p:cNvGrpSpPr/>
            <p:nvPr/>
          </p:nvGrpSpPr>
          <p:grpSpPr>
            <a:xfrm>
              <a:off x="3655493" y="4289965"/>
              <a:ext cx="771421" cy="991032"/>
              <a:chOff x="3816079" y="4223863"/>
              <a:chExt cx="771421" cy="99103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C39BB7-B15F-C4A2-28E2-5DFDBB9B1C91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GKE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9EC9F4-CCAA-215A-A262-2C4633C74F87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213B8A82-09B6-B87C-F147-CF9581468687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5B7C78-B546-74DC-E4BD-E8A7F3D41D8D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65E86A-1C94-A558-145A-CBC2E89E62AD}"/>
                </a:ext>
              </a:extLst>
            </p:cNvPr>
            <p:cNvGrpSpPr/>
            <p:nvPr/>
          </p:nvGrpSpPr>
          <p:grpSpPr>
            <a:xfrm>
              <a:off x="860789" y="4289965"/>
              <a:ext cx="771421" cy="991032"/>
              <a:chOff x="3816079" y="4223863"/>
              <a:chExt cx="771421" cy="9910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423ABE-B95A-39BF-B25A-51AE295D7BCC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Heroku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8CF353B-5D46-A40D-867F-63CF5553D636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C60B1716-C9A4-F253-E974-95F1F394129E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68AEC8-6C38-0232-0F56-5A4E5946BD1B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E700A-16D7-0EAC-9261-4F58A4131FC0}"/>
              </a:ext>
            </a:extLst>
          </p:cNvPr>
          <p:cNvGrpSpPr/>
          <p:nvPr/>
        </p:nvGrpSpPr>
        <p:grpSpPr>
          <a:xfrm>
            <a:off x="916973" y="1269330"/>
            <a:ext cx="4074193" cy="2573099"/>
            <a:chOff x="3907757" y="1209675"/>
            <a:chExt cx="4074193" cy="25730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01CFB6-52FD-F6EA-23A7-6BBD5DD8BD58}"/>
                </a:ext>
              </a:extLst>
            </p:cNvPr>
            <p:cNvGrpSpPr/>
            <p:nvPr/>
          </p:nvGrpSpPr>
          <p:grpSpPr>
            <a:xfrm>
              <a:off x="4056224" y="2437941"/>
              <a:ext cx="771421" cy="974099"/>
              <a:chOff x="3816085" y="2671396"/>
              <a:chExt cx="771421" cy="97409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154AFF-E66D-C26A-3511-384EE7118538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WebUI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B8B633A-33D6-51B9-BD2D-F71276AB5A13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gui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" name="Flowchart: Off-page Connector 24">
                <a:extLst>
                  <a:ext uri="{FF2B5EF4-FFF2-40B4-BE49-F238E27FC236}">
                    <a16:creationId xmlns:a16="http://schemas.microsoft.com/office/drawing/2014/main" id="{69B68D98-14FE-97A2-487E-F7BFB744300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0C39FB-6F4D-855B-3762-A6EEFA2F65E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303DF7-B63A-A462-3056-B4A35CEA272B}"/>
                </a:ext>
              </a:extLst>
            </p:cNvPr>
            <p:cNvGrpSpPr/>
            <p:nvPr/>
          </p:nvGrpSpPr>
          <p:grpSpPr>
            <a:xfrm>
              <a:off x="6038698" y="1337597"/>
              <a:ext cx="771421" cy="974099"/>
              <a:chOff x="3816085" y="2671396"/>
              <a:chExt cx="771421" cy="9740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5F5931-2EF8-FDA6-3705-9DD1486D46A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Context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Analyzer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6639B89-A87E-6F94-BBA8-64CCA739072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analytics</a:t>
                </a:r>
              </a:p>
            </p:txBody>
          </p:sp>
          <p:sp>
            <p:nvSpPr>
              <p:cNvPr id="31" name="Flowchart: Off-page Connector 30">
                <a:extLst>
                  <a:ext uri="{FF2B5EF4-FFF2-40B4-BE49-F238E27FC236}">
                    <a16:creationId xmlns:a16="http://schemas.microsoft.com/office/drawing/2014/main" id="{88BA0694-B850-BC67-B211-A0691D4970B1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73C08-2ABA-B500-FE04-02D5BE3A9AC5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CAD669-DBD1-97D4-432A-98106C870BFC}"/>
                </a:ext>
              </a:extLst>
            </p:cNvPr>
            <p:cNvGrpSpPr/>
            <p:nvPr/>
          </p:nvGrpSpPr>
          <p:grpSpPr>
            <a:xfrm>
              <a:off x="7069202" y="2091638"/>
              <a:ext cx="771421" cy="974099"/>
              <a:chOff x="3816085" y="2671396"/>
              <a:chExt cx="771421" cy="97409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8C008F-40AE-7B56-066D-358A9B134B49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Database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FBFC135-6FE4-4904-9572-E0043D70EBD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db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" name="Flowchart: Off-page Connector 35">
                <a:extLst>
                  <a:ext uri="{FF2B5EF4-FFF2-40B4-BE49-F238E27FC236}">
                    <a16:creationId xmlns:a16="http://schemas.microsoft.com/office/drawing/2014/main" id="{200F0872-23D3-5A7D-8660-9DA58F7CD82D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E9CD42-DACD-5EDE-FB72-AF6D27C6718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BEFC344-8421-8717-1968-C22F3773F849}"/>
                </a:ext>
              </a:extLst>
            </p:cNvPr>
            <p:cNvGrpSpPr/>
            <p:nvPr/>
          </p:nvGrpSpPr>
          <p:grpSpPr>
            <a:xfrm>
              <a:off x="5267699" y="2437941"/>
              <a:ext cx="771421" cy="974099"/>
              <a:chOff x="3816085" y="2671396"/>
              <a:chExt cx="771421" cy="9740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C7F0BC-E9B1-F6F8-F0B0-91EF7BABF4D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49F8877-D641-9DA3-6E32-F1200C81A93C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1" name="Flowchart: Off-page Connector 40">
                <a:extLst>
                  <a:ext uri="{FF2B5EF4-FFF2-40B4-BE49-F238E27FC236}">
                    <a16:creationId xmlns:a16="http://schemas.microsoft.com/office/drawing/2014/main" id="{21976103-1A4B-58D8-0DAE-023930197B1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FCB50C-2E13-56DA-2339-872944ED9FBD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C85E05-CF57-09C2-CC1B-EB01875E339B}"/>
                </a:ext>
              </a:extLst>
            </p:cNvPr>
            <p:cNvCxnSpPr>
              <a:cxnSpLocks/>
              <a:stCxn id="24" idx="3"/>
              <a:endCxn id="40" idx="1"/>
            </p:cNvCxnSpPr>
            <p:nvPr/>
          </p:nvCxnSpPr>
          <p:spPr>
            <a:xfrm>
              <a:off x="4827644" y="2845680"/>
              <a:ext cx="4400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26729B-1F17-953C-690B-36A01C633F3B}"/>
                </a:ext>
              </a:extLst>
            </p:cNvPr>
            <p:cNvCxnSpPr>
              <a:cxnSpLocks/>
              <a:stCxn id="40" idx="0"/>
              <a:endCxn id="30" idx="1"/>
            </p:cNvCxnSpPr>
            <p:nvPr/>
          </p:nvCxnSpPr>
          <p:spPr>
            <a:xfrm flipV="1">
              <a:off x="5653409" y="1745336"/>
              <a:ext cx="385289" cy="6926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0FC1CBA-7523-CE54-0451-37E2DAA96C82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6039119" y="2499377"/>
              <a:ext cx="1030083" cy="346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982F1B-A94B-56AD-4CA9-0AEC20BE8046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>
            <a:xfrm>
              <a:off x="6810119" y="1717363"/>
              <a:ext cx="644793" cy="3742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1E5E651-658C-B0E0-B12D-E74D7799624C}"/>
                </a:ext>
              </a:extLst>
            </p:cNvPr>
            <p:cNvSpPr/>
            <p:nvPr/>
          </p:nvSpPr>
          <p:spPr>
            <a:xfrm>
              <a:off x="3907757" y="1209675"/>
              <a:ext cx="4074193" cy="2573099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Personal Assistant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AC3614-5BF8-E474-E8DC-A8D98100C602}"/>
              </a:ext>
            </a:extLst>
          </p:cNvPr>
          <p:cNvCxnSpPr>
            <a:cxnSpLocks/>
          </p:cNvCxnSpPr>
          <p:nvPr/>
        </p:nvCxnSpPr>
        <p:spPr>
          <a:xfrm>
            <a:off x="601394" y="4046114"/>
            <a:ext cx="470535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930EAC-F35A-80E3-250D-52200A82382C}"/>
              </a:ext>
            </a:extLst>
          </p:cNvPr>
          <p:cNvCxnSpPr>
            <a:cxnSpLocks/>
            <a:stCxn id="17" idx="0"/>
            <a:endCxn id="31" idx="2"/>
          </p:cNvCxnSpPr>
          <p:nvPr/>
        </p:nvCxnSpPr>
        <p:spPr>
          <a:xfrm flipH="1" flipV="1">
            <a:off x="3433625" y="2371351"/>
            <a:ext cx="917802" cy="191354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84D0B08-A38E-44AC-4609-1708EC216A0F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333490" y="3125392"/>
            <a:ext cx="130639" cy="115074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7CC13B-5B6A-3C4D-09C2-B99D95D5A532}"/>
              </a:ext>
            </a:extLst>
          </p:cNvPr>
          <p:cNvCxnSpPr>
            <a:cxnSpLocks/>
            <a:stCxn id="16" idx="1"/>
            <a:endCxn id="41" idx="2"/>
          </p:cNvCxnSpPr>
          <p:nvPr/>
        </p:nvCxnSpPr>
        <p:spPr>
          <a:xfrm flipH="1" flipV="1">
            <a:off x="2662626" y="3471695"/>
            <a:ext cx="1688801" cy="80991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5D5E0C4-BF17-5CB4-4628-E9920D169DCC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1451151" y="3471695"/>
            <a:ext cx="2900276" cy="81320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922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3A46013-6D24-3AAC-DF2B-0D14FEA022CF}"/>
              </a:ext>
            </a:extLst>
          </p:cNvPr>
          <p:cNvGrpSpPr/>
          <p:nvPr/>
        </p:nvGrpSpPr>
        <p:grpSpPr>
          <a:xfrm>
            <a:off x="1171006" y="4232457"/>
            <a:ext cx="3566125" cy="991032"/>
            <a:chOff x="860789" y="4289965"/>
            <a:chExt cx="3566125" cy="9910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70A9DF-47B9-CEAD-865F-0834AE9A2B1A}"/>
                </a:ext>
              </a:extLst>
            </p:cNvPr>
            <p:cNvGrpSpPr/>
            <p:nvPr/>
          </p:nvGrpSpPr>
          <p:grpSpPr>
            <a:xfrm>
              <a:off x="2723925" y="4289965"/>
              <a:ext cx="771421" cy="991032"/>
              <a:chOff x="3816079" y="4223863"/>
              <a:chExt cx="771421" cy="9910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66DE60-5600-8066-7EC4-37760E70BB23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AWSRegion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08E7CFE-00D5-094D-1788-53F3B216125E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us-west-1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7CCFF26C-1AEC-D238-D76B-951ECFECECF8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423F9-D309-57C4-30BA-70D1F0E542AE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829CF0-3931-A621-680C-EF9B941C8C0E}"/>
                </a:ext>
              </a:extLst>
            </p:cNvPr>
            <p:cNvGrpSpPr/>
            <p:nvPr/>
          </p:nvGrpSpPr>
          <p:grpSpPr>
            <a:xfrm>
              <a:off x="1792357" y="4289965"/>
              <a:ext cx="771421" cy="991032"/>
              <a:chOff x="3816079" y="4223863"/>
              <a:chExt cx="771421" cy="9910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A33A85-1F93-5D96-66D3-70B1C94C1F75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AzureRegion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1F7507A-F404-BB35-01A6-D62B2F5616CF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useast2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339FCE90-7024-46D1-CB09-B07EF4A3D32F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54BC33-2392-2DBD-DACC-495B8EDF5CFA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3786FE-E4B4-D6F8-58C4-82D186C66B81}"/>
                </a:ext>
              </a:extLst>
            </p:cNvPr>
            <p:cNvGrpSpPr/>
            <p:nvPr/>
          </p:nvGrpSpPr>
          <p:grpSpPr>
            <a:xfrm>
              <a:off x="3655493" y="4289965"/>
              <a:ext cx="771421" cy="991032"/>
              <a:chOff x="3816079" y="4223863"/>
              <a:chExt cx="771421" cy="99103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C39BB7-B15F-C4A2-28E2-5DFDBB9B1C91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GKE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9EC9F4-CCAA-215A-A262-2C4633C74F87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213B8A82-09B6-B87C-F147-CF9581468687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5B7C78-B546-74DC-E4BD-E8A7F3D41D8D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65E86A-1C94-A558-145A-CBC2E89E62AD}"/>
                </a:ext>
              </a:extLst>
            </p:cNvPr>
            <p:cNvGrpSpPr/>
            <p:nvPr/>
          </p:nvGrpSpPr>
          <p:grpSpPr>
            <a:xfrm>
              <a:off x="860789" y="4289965"/>
              <a:ext cx="771421" cy="991032"/>
              <a:chOff x="3816079" y="4223863"/>
              <a:chExt cx="771421" cy="9910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423ABE-B95A-39BF-B25A-51AE295D7BCC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Heroku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8CF353B-5D46-A40D-867F-63CF5553D636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C60B1716-C9A4-F253-E974-95F1F394129E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68AEC8-6C38-0232-0F56-5A4E5946BD1B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E700A-16D7-0EAC-9261-4F58A4131FC0}"/>
              </a:ext>
            </a:extLst>
          </p:cNvPr>
          <p:cNvGrpSpPr/>
          <p:nvPr/>
        </p:nvGrpSpPr>
        <p:grpSpPr>
          <a:xfrm>
            <a:off x="916973" y="1269330"/>
            <a:ext cx="4074193" cy="2573099"/>
            <a:chOff x="3907757" y="1209675"/>
            <a:chExt cx="4074193" cy="25730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01CFB6-52FD-F6EA-23A7-6BBD5DD8BD58}"/>
                </a:ext>
              </a:extLst>
            </p:cNvPr>
            <p:cNvGrpSpPr/>
            <p:nvPr/>
          </p:nvGrpSpPr>
          <p:grpSpPr>
            <a:xfrm>
              <a:off x="4056224" y="2437941"/>
              <a:ext cx="771421" cy="974099"/>
              <a:chOff x="3816085" y="2671396"/>
              <a:chExt cx="771421" cy="97409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154AFF-E66D-C26A-3511-384EE7118538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WebUI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B8B633A-33D6-51B9-BD2D-F71276AB5A13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gui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" name="Flowchart: Off-page Connector 24">
                <a:extLst>
                  <a:ext uri="{FF2B5EF4-FFF2-40B4-BE49-F238E27FC236}">
                    <a16:creationId xmlns:a16="http://schemas.microsoft.com/office/drawing/2014/main" id="{69B68D98-14FE-97A2-487E-F7BFB744300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0C39FB-6F4D-855B-3762-A6EEFA2F65E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303DF7-B63A-A462-3056-B4A35CEA272B}"/>
                </a:ext>
              </a:extLst>
            </p:cNvPr>
            <p:cNvGrpSpPr/>
            <p:nvPr/>
          </p:nvGrpSpPr>
          <p:grpSpPr>
            <a:xfrm>
              <a:off x="6038698" y="1337597"/>
              <a:ext cx="771421" cy="974099"/>
              <a:chOff x="3816085" y="2671396"/>
              <a:chExt cx="771421" cy="9740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5F5931-2EF8-FDA6-3705-9DD1486D46A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Context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Analyzer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6639B89-A87E-6F94-BBA8-64CCA739072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analytics</a:t>
                </a:r>
              </a:p>
            </p:txBody>
          </p:sp>
          <p:sp>
            <p:nvSpPr>
              <p:cNvPr id="31" name="Flowchart: Off-page Connector 30">
                <a:extLst>
                  <a:ext uri="{FF2B5EF4-FFF2-40B4-BE49-F238E27FC236}">
                    <a16:creationId xmlns:a16="http://schemas.microsoft.com/office/drawing/2014/main" id="{88BA0694-B850-BC67-B211-A0691D4970B1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73C08-2ABA-B500-FE04-02D5BE3A9AC5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CAD669-DBD1-97D4-432A-98106C870BFC}"/>
                </a:ext>
              </a:extLst>
            </p:cNvPr>
            <p:cNvGrpSpPr/>
            <p:nvPr/>
          </p:nvGrpSpPr>
          <p:grpSpPr>
            <a:xfrm>
              <a:off x="7069202" y="2091638"/>
              <a:ext cx="771421" cy="974099"/>
              <a:chOff x="3816085" y="2671396"/>
              <a:chExt cx="771421" cy="97409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8C008F-40AE-7B56-066D-358A9B134B49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Database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FBFC135-6FE4-4904-9572-E0043D70EBD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db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" name="Flowchart: Off-page Connector 35">
                <a:extLst>
                  <a:ext uri="{FF2B5EF4-FFF2-40B4-BE49-F238E27FC236}">
                    <a16:creationId xmlns:a16="http://schemas.microsoft.com/office/drawing/2014/main" id="{200F0872-23D3-5A7D-8660-9DA58F7CD82D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E9CD42-DACD-5EDE-FB72-AF6D27C6718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BEFC344-8421-8717-1968-C22F3773F849}"/>
                </a:ext>
              </a:extLst>
            </p:cNvPr>
            <p:cNvGrpSpPr/>
            <p:nvPr/>
          </p:nvGrpSpPr>
          <p:grpSpPr>
            <a:xfrm>
              <a:off x="5267699" y="2437941"/>
              <a:ext cx="771421" cy="974099"/>
              <a:chOff x="3816085" y="2671396"/>
              <a:chExt cx="771421" cy="9740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C7F0BC-E9B1-F6F8-F0B0-91EF7BABF4D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49F8877-D641-9DA3-6E32-F1200C81A93C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1" name="Flowchart: Off-page Connector 40">
                <a:extLst>
                  <a:ext uri="{FF2B5EF4-FFF2-40B4-BE49-F238E27FC236}">
                    <a16:creationId xmlns:a16="http://schemas.microsoft.com/office/drawing/2014/main" id="{21976103-1A4B-58D8-0DAE-023930197B1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FCB50C-2E13-56DA-2339-872944ED9FBD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C85E05-CF57-09C2-CC1B-EB01875E339B}"/>
                </a:ext>
              </a:extLst>
            </p:cNvPr>
            <p:cNvCxnSpPr>
              <a:cxnSpLocks/>
              <a:stCxn id="24" idx="3"/>
              <a:endCxn id="40" idx="1"/>
            </p:cNvCxnSpPr>
            <p:nvPr/>
          </p:nvCxnSpPr>
          <p:spPr>
            <a:xfrm>
              <a:off x="4827644" y="2845680"/>
              <a:ext cx="4400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26729B-1F17-953C-690B-36A01C633F3B}"/>
                </a:ext>
              </a:extLst>
            </p:cNvPr>
            <p:cNvCxnSpPr>
              <a:cxnSpLocks/>
              <a:stCxn id="40" idx="0"/>
              <a:endCxn id="30" idx="1"/>
            </p:cNvCxnSpPr>
            <p:nvPr/>
          </p:nvCxnSpPr>
          <p:spPr>
            <a:xfrm flipV="1">
              <a:off x="5653409" y="1745336"/>
              <a:ext cx="385289" cy="6926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0FC1CBA-7523-CE54-0451-37E2DAA96C82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6039119" y="2499377"/>
              <a:ext cx="1030083" cy="346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982F1B-A94B-56AD-4CA9-0AEC20BE8046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>
            <a:xfrm>
              <a:off x="6810119" y="1717363"/>
              <a:ext cx="644793" cy="3742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1E5E651-658C-B0E0-B12D-E74D7799624C}"/>
                </a:ext>
              </a:extLst>
            </p:cNvPr>
            <p:cNvSpPr/>
            <p:nvPr/>
          </p:nvSpPr>
          <p:spPr>
            <a:xfrm>
              <a:off x="3907757" y="1209675"/>
              <a:ext cx="4074193" cy="2573099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Personal Assistant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AC3614-5BF8-E474-E8DC-A8D98100C602}"/>
              </a:ext>
            </a:extLst>
          </p:cNvPr>
          <p:cNvCxnSpPr>
            <a:cxnSpLocks/>
          </p:cNvCxnSpPr>
          <p:nvPr/>
        </p:nvCxnSpPr>
        <p:spPr>
          <a:xfrm>
            <a:off x="601394" y="4046114"/>
            <a:ext cx="470535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9298EA-F1BE-B57B-E0E2-0094F26C540F}"/>
              </a:ext>
            </a:extLst>
          </p:cNvPr>
          <p:cNvCxnSpPr>
            <a:cxnSpLocks/>
          </p:cNvCxnSpPr>
          <p:nvPr/>
        </p:nvCxnSpPr>
        <p:spPr>
          <a:xfrm flipH="1" flipV="1">
            <a:off x="5538023" y="874216"/>
            <a:ext cx="45643" cy="450235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0991F2-0FBC-324A-0B82-ECCF44044B09}"/>
              </a:ext>
            </a:extLst>
          </p:cNvPr>
          <p:cNvGrpSpPr/>
          <p:nvPr/>
        </p:nvGrpSpPr>
        <p:grpSpPr>
          <a:xfrm>
            <a:off x="8261236" y="1022333"/>
            <a:ext cx="771421" cy="974099"/>
            <a:chOff x="3816085" y="2671396"/>
            <a:chExt cx="771421" cy="97409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DA9E7D6-765E-F5D7-4344-1CE8BEFBD05A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Location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Tracker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BDF769A-1692-16AA-D4CD-5914281CA393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locator</a:t>
              </a:r>
            </a:p>
          </p:txBody>
        </p:sp>
        <p:sp>
          <p:nvSpPr>
            <p:cNvPr id="75" name="Flowchart: Off-page Connector 74">
              <a:extLst>
                <a:ext uri="{FF2B5EF4-FFF2-40B4-BE49-F238E27FC236}">
                  <a16:creationId xmlns:a16="http://schemas.microsoft.com/office/drawing/2014/main" id="{C6654B9B-73FD-2792-A43B-678418487AEB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A4AE2AA-B10A-41B4-CA96-16440569CCB8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51FCC915-D903-040A-775C-0EB3AC166C2C}"/>
              </a:ext>
            </a:extLst>
          </p:cNvPr>
          <p:cNvGrpSpPr/>
          <p:nvPr/>
        </p:nvGrpSpPr>
        <p:grpSpPr>
          <a:xfrm>
            <a:off x="8268571" y="3103569"/>
            <a:ext cx="771421" cy="974099"/>
            <a:chOff x="3816085" y="2671396"/>
            <a:chExt cx="771421" cy="974099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BFC52D99-1665-A67B-F321-FC593993E012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Correlator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0FECBDDA-3FFD-D119-E993-AC153F7D7B32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correlator</a:t>
              </a:r>
            </a:p>
          </p:txBody>
        </p:sp>
        <p:sp>
          <p:nvSpPr>
            <p:cNvPr id="71" name="Flowchart: Off-page Connector 70">
              <a:extLst>
                <a:ext uri="{FF2B5EF4-FFF2-40B4-BE49-F238E27FC236}">
                  <a16:creationId xmlns:a16="http://schemas.microsoft.com/office/drawing/2014/main" id="{29F5DE1F-8EA0-F408-4D6C-5C7F4C0287C5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B2749D6-D2B1-90C2-5FB7-A5CF85F88032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5BDAD2-03B9-58D7-A026-6E4D09F57861}"/>
              </a:ext>
            </a:extLst>
          </p:cNvPr>
          <p:cNvGrpSpPr/>
          <p:nvPr/>
        </p:nvGrpSpPr>
        <p:grpSpPr>
          <a:xfrm>
            <a:off x="7489091" y="2219786"/>
            <a:ext cx="771421" cy="974099"/>
            <a:chOff x="3816085" y="2671396"/>
            <a:chExt cx="771421" cy="97409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AD57471-A254-4DE4-6CC2-062F38F26A00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Collector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D70BE87-77F7-89C6-E2FA-3C9FC672FAC6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collector</a:t>
              </a:r>
            </a:p>
          </p:txBody>
        </p:sp>
        <p:sp>
          <p:nvSpPr>
            <p:cNvPr id="67" name="Flowchart: Off-page Connector 66">
              <a:extLst>
                <a:ext uri="{FF2B5EF4-FFF2-40B4-BE49-F238E27FC236}">
                  <a16:creationId xmlns:a16="http://schemas.microsoft.com/office/drawing/2014/main" id="{3A2B11B3-EB5B-DE90-A13D-E61EF214A092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73FF02-0783-5707-250B-E57C0057F5B0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4676E8-0B24-610E-D2EC-55795458D4C9}"/>
              </a:ext>
            </a:extLst>
          </p:cNvPr>
          <p:cNvCxnSpPr>
            <a:cxnSpLocks/>
            <a:stCxn id="101" idx="3"/>
          </p:cNvCxnSpPr>
          <p:nvPr/>
        </p:nvCxnSpPr>
        <p:spPr>
          <a:xfrm>
            <a:off x="7038634" y="2158808"/>
            <a:ext cx="450457" cy="180305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B4DB96-5446-CA8A-1226-9092DA60B8C5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7848442" y="1804991"/>
            <a:ext cx="26359" cy="4147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B098C76-2B7D-0642-74A7-7157B4BB8064}"/>
              </a:ext>
            </a:extLst>
          </p:cNvPr>
          <p:cNvCxnSpPr>
            <a:cxnSpLocks/>
          </p:cNvCxnSpPr>
          <p:nvPr/>
        </p:nvCxnSpPr>
        <p:spPr>
          <a:xfrm>
            <a:off x="8268570" y="2871837"/>
            <a:ext cx="144386" cy="19744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BF38B8-24F3-02F6-B861-7416206D6152}"/>
              </a:ext>
            </a:extLst>
          </p:cNvPr>
          <p:cNvCxnSpPr>
            <a:cxnSpLocks/>
          </p:cNvCxnSpPr>
          <p:nvPr/>
        </p:nvCxnSpPr>
        <p:spPr>
          <a:xfrm flipH="1">
            <a:off x="8130917" y="1812047"/>
            <a:ext cx="137653" cy="38083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1392933-CBFC-0F82-BA24-06BBD1BAF3C1}"/>
              </a:ext>
            </a:extLst>
          </p:cNvPr>
          <p:cNvSpPr/>
          <p:nvPr/>
        </p:nvSpPr>
        <p:spPr>
          <a:xfrm>
            <a:off x="6083333" y="855901"/>
            <a:ext cx="3297441" cy="3606394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1100" dirty="0">
                <a:solidFill>
                  <a:schemeClr val="tx1"/>
                </a:solidFill>
              </a:rPr>
              <a:t>K8s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</a:rPr>
              <a:t>Context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</a:rPr>
              <a:t>Analyzer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41989A88-7297-506F-9163-797D16351736}"/>
              </a:ext>
            </a:extLst>
          </p:cNvPr>
          <p:cNvGrpSpPr/>
          <p:nvPr/>
        </p:nvGrpSpPr>
        <p:grpSpPr>
          <a:xfrm>
            <a:off x="6692999" y="3214471"/>
            <a:ext cx="771421" cy="974099"/>
            <a:chOff x="3816085" y="2671396"/>
            <a:chExt cx="771421" cy="974099"/>
          </a:xfrm>
        </p:grpSpPr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0822CD3B-54DB-5DD6-E449-0FD99ED17D0E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Context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Provider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6C947836-1D68-186D-5C6D-9A4CA8EED052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context</a:t>
              </a:r>
            </a:p>
          </p:txBody>
        </p:sp>
        <p:sp>
          <p:nvSpPr>
            <p:cNvPr id="87" name="Flowchart: Off-page Connector 86">
              <a:extLst>
                <a:ext uri="{FF2B5EF4-FFF2-40B4-BE49-F238E27FC236}">
                  <a16:creationId xmlns:a16="http://schemas.microsoft.com/office/drawing/2014/main" id="{AC0A2288-A556-0EE0-2BE2-7D1C47F3B5F6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383124A1-C53D-3786-7FE1-C73D23AC5589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403E3F8-B5B8-ED80-2A96-26C69F5A0845}"/>
              </a:ext>
            </a:extLst>
          </p:cNvPr>
          <p:cNvGrpSpPr/>
          <p:nvPr/>
        </p:nvGrpSpPr>
        <p:grpSpPr>
          <a:xfrm>
            <a:off x="7152590" y="1021463"/>
            <a:ext cx="771421" cy="974099"/>
            <a:chOff x="3816085" y="2671396"/>
            <a:chExt cx="771421" cy="97409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581C6EE-4380-F53B-2A05-78EC2E18D7E9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Audio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Analyzer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1E54642B-A30A-58EC-0BD9-3F1B272B29A7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audio</a:t>
              </a:r>
            </a:p>
          </p:txBody>
        </p:sp>
        <p:sp>
          <p:nvSpPr>
            <p:cNvPr id="97" name="Flowchart: Off-page Connector 96">
              <a:extLst>
                <a:ext uri="{FF2B5EF4-FFF2-40B4-BE49-F238E27FC236}">
                  <a16:creationId xmlns:a16="http://schemas.microsoft.com/office/drawing/2014/main" id="{1B78CC3C-7A38-CAB7-17DB-DE94DD78E3B3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5D99D35-642D-3415-3DA9-7BE17E422A12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1A3679C-00BC-6F01-57BC-66D2943C5B4A}"/>
              </a:ext>
            </a:extLst>
          </p:cNvPr>
          <p:cNvGrpSpPr/>
          <p:nvPr/>
        </p:nvGrpSpPr>
        <p:grpSpPr>
          <a:xfrm>
            <a:off x="6267214" y="1751069"/>
            <a:ext cx="771421" cy="974099"/>
            <a:chOff x="3816085" y="2671396"/>
            <a:chExt cx="771421" cy="97409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68D1C79-7180-DA0F-5F34-70AEFDAEB6F0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Glasses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B7E1AA9-F508-D1C3-99D1-48AD6B3E1AB8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glasses</a:t>
              </a:r>
            </a:p>
          </p:txBody>
        </p:sp>
        <p:sp>
          <p:nvSpPr>
            <p:cNvPr id="102" name="Flowchart: Off-page Connector 101">
              <a:extLst>
                <a:ext uri="{FF2B5EF4-FFF2-40B4-BE49-F238E27FC236}">
                  <a16:creationId xmlns:a16="http://schemas.microsoft.com/office/drawing/2014/main" id="{BD7A4967-8842-6EA3-91BC-51135E5E6C30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3DD914C-5807-46C9-5CB4-6E781F893CD7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B51FDA66-A3F5-A2D8-3190-D85ADEE0B0C8}"/>
              </a:ext>
            </a:extLst>
          </p:cNvPr>
          <p:cNvCxnSpPr>
            <a:cxnSpLocks/>
            <a:stCxn id="70" idx="1"/>
            <a:endCxn id="86" idx="3"/>
          </p:cNvCxnSpPr>
          <p:nvPr/>
        </p:nvCxnSpPr>
        <p:spPr>
          <a:xfrm flipH="1">
            <a:off x="7464419" y="3511308"/>
            <a:ext cx="804152" cy="11090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3352A32-8D19-2176-C05B-FB07F4450EC8}"/>
              </a:ext>
            </a:extLst>
          </p:cNvPr>
          <p:cNvCxnSpPr>
            <a:cxnSpLocks/>
          </p:cNvCxnSpPr>
          <p:nvPr/>
        </p:nvCxnSpPr>
        <p:spPr>
          <a:xfrm flipV="1">
            <a:off x="3824370" y="1562242"/>
            <a:ext cx="2258963" cy="9266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4883A35-6F0A-60F6-E8C8-5B79909942C5}"/>
              </a:ext>
            </a:extLst>
          </p:cNvPr>
          <p:cNvSpPr txBox="1"/>
          <p:nvPr/>
        </p:nvSpPr>
        <p:spPr>
          <a:xfrm>
            <a:off x="4541686" y="1405271"/>
            <a:ext cx="5338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/>
              <a:t>substitutes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930EAC-F35A-80E3-250D-52200A82382C}"/>
              </a:ext>
            </a:extLst>
          </p:cNvPr>
          <p:cNvCxnSpPr>
            <a:cxnSpLocks/>
            <a:stCxn id="17" idx="0"/>
            <a:endCxn id="31" idx="2"/>
          </p:cNvCxnSpPr>
          <p:nvPr/>
        </p:nvCxnSpPr>
        <p:spPr>
          <a:xfrm flipH="1" flipV="1">
            <a:off x="3433625" y="2371351"/>
            <a:ext cx="917802" cy="191354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84D0B08-A38E-44AC-4609-1708EC216A0F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333490" y="3125392"/>
            <a:ext cx="130639" cy="1150740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7CC13B-5B6A-3C4D-09C2-B99D95D5A532}"/>
              </a:ext>
            </a:extLst>
          </p:cNvPr>
          <p:cNvCxnSpPr>
            <a:cxnSpLocks/>
            <a:stCxn id="16" idx="1"/>
            <a:endCxn id="41" idx="2"/>
          </p:cNvCxnSpPr>
          <p:nvPr/>
        </p:nvCxnSpPr>
        <p:spPr>
          <a:xfrm flipH="1" flipV="1">
            <a:off x="2662626" y="3471695"/>
            <a:ext cx="1688801" cy="80991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5D5E0C4-BF17-5CB4-4628-E9920D169DCC}"/>
              </a:ext>
            </a:extLst>
          </p:cNvPr>
          <p:cNvCxnSpPr>
            <a:cxnSpLocks/>
            <a:stCxn id="17" idx="0"/>
            <a:endCxn id="25" idx="2"/>
          </p:cNvCxnSpPr>
          <p:nvPr/>
        </p:nvCxnSpPr>
        <p:spPr>
          <a:xfrm flipH="1" flipV="1">
            <a:off x="1451151" y="3471695"/>
            <a:ext cx="2900276" cy="813204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owchart: Multidocument 164">
            <a:extLst>
              <a:ext uri="{FF2B5EF4-FFF2-40B4-BE49-F238E27FC236}">
                <a16:creationId xmlns:a16="http://schemas.microsoft.com/office/drawing/2014/main" id="{F62B605B-9D9A-BA2E-1246-F28F1806A24C}"/>
              </a:ext>
            </a:extLst>
          </p:cNvPr>
          <p:cNvSpPr/>
          <p:nvPr/>
        </p:nvSpPr>
        <p:spPr>
          <a:xfrm>
            <a:off x="10166669" y="1389592"/>
            <a:ext cx="914400" cy="685800"/>
          </a:xfrm>
          <a:prstGeom prst="flowChartMultidocumen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91440" rIns="0" rtlCol="0" anchor="t" anchorCtr="0"/>
          <a:lstStyle/>
          <a:p>
            <a:r>
              <a:rPr lang="en-US" sz="1100" kern="0" dirty="0">
                <a:solidFill>
                  <a:prstClr val="black"/>
                </a:solidFill>
                <a:latin typeface="Calibri" panose="020F0502020204030204"/>
              </a:rPr>
              <a:t>Kubernetes Profile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D25C8FE-0261-4290-94A9-96322B54AC0A}"/>
              </a:ext>
            </a:extLst>
          </p:cNvPr>
          <p:cNvCxnSpPr>
            <a:cxnSpLocks/>
          </p:cNvCxnSpPr>
          <p:nvPr/>
        </p:nvCxnSpPr>
        <p:spPr>
          <a:xfrm flipH="1" flipV="1">
            <a:off x="9790608" y="874216"/>
            <a:ext cx="45643" cy="450235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0941654-7505-4A72-5E93-978FAE2B3D18}"/>
              </a:ext>
            </a:extLst>
          </p:cNvPr>
          <p:cNvCxnSpPr>
            <a:cxnSpLocks/>
            <a:stCxn id="165" idx="1"/>
          </p:cNvCxnSpPr>
          <p:nvPr/>
        </p:nvCxnSpPr>
        <p:spPr>
          <a:xfrm flipH="1">
            <a:off x="9369881" y="1732492"/>
            <a:ext cx="79678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5320831-EBF1-8154-BF14-0821186A4102}"/>
              </a:ext>
            </a:extLst>
          </p:cNvPr>
          <p:cNvSpPr txBox="1"/>
          <p:nvPr/>
        </p:nvSpPr>
        <p:spPr>
          <a:xfrm>
            <a:off x="9523708" y="1562242"/>
            <a:ext cx="5338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/>
              <a:t>imports</a:t>
            </a: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63D3A74D-1DA1-9702-5A7C-2A75DFAA37D4}"/>
              </a:ext>
            </a:extLst>
          </p:cNvPr>
          <p:cNvSpPr/>
          <p:nvPr/>
        </p:nvSpPr>
        <p:spPr>
          <a:xfrm>
            <a:off x="3433625" y="2393125"/>
            <a:ext cx="2653140" cy="1165643"/>
          </a:xfrm>
          <a:custGeom>
            <a:avLst/>
            <a:gdLst>
              <a:gd name="connsiteX0" fmla="*/ 2669309 w 2669309"/>
              <a:gd name="connsiteY0" fmla="*/ 711200 h 1166549"/>
              <a:gd name="connsiteX1" fmla="*/ 1865745 w 2669309"/>
              <a:gd name="connsiteY1" fmla="*/ 1117600 h 1166549"/>
              <a:gd name="connsiteX2" fmla="*/ 960581 w 2669309"/>
              <a:gd name="connsiteY2" fmla="*/ 1034473 h 1166549"/>
              <a:gd name="connsiteX3" fmla="*/ 0 w 2669309"/>
              <a:gd name="connsiteY3" fmla="*/ 0 h 116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309" h="1166549">
                <a:moveTo>
                  <a:pt x="2669309" y="711200"/>
                </a:moveTo>
                <a:cubicBezTo>
                  <a:pt x="2409921" y="887460"/>
                  <a:pt x="2150533" y="1063721"/>
                  <a:pt x="1865745" y="1117600"/>
                </a:cubicBezTo>
                <a:cubicBezTo>
                  <a:pt x="1580957" y="1171479"/>
                  <a:pt x="1271538" y="1220740"/>
                  <a:pt x="960581" y="1034473"/>
                </a:cubicBezTo>
                <a:cubicBezTo>
                  <a:pt x="649624" y="848206"/>
                  <a:pt x="324812" y="424103"/>
                  <a:pt x="0" y="0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538F22E4-E803-19D9-3D08-A43D4FBC0814}"/>
              </a:ext>
            </a:extLst>
          </p:cNvPr>
          <p:cNvSpPr txBox="1"/>
          <p:nvPr/>
        </p:nvSpPr>
        <p:spPr>
          <a:xfrm>
            <a:off x="5112623" y="3420782"/>
            <a:ext cx="261290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 b="1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2020670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3A46013-6D24-3AAC-DF2B-0D14FEA022CF}"/>
              </a:ext>
            </a:extLst>
          </p:cNvPr>
          <p:cNvGrpSpPr/>
          <p:nvPr/>
        </p:nvGrpSpPr>
        <p:grpSpPr>
          <a:xfrm>
            <a:off x="1171006" y="4232457"/>
            <a:ext cx="3566125" cy="991032"/>
            <a:chOff x="860789" y="4289965"/>
            <a:chExt cx="3566125" cy="9910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70A9DF-47B9-CEAD-865F-0834AE9A2B1A}"/>
                </a:ext>
              </a:extLst>
            </p:cNvPr>
            <p:cNvGrpSpPr/>
            <p:nvPr/>
          </p:nvGrpSpPr>
          <p:grpSpPr>
            <a:xfrm>
              <a:off x="2723925" y="4289965"/>
              <a:ext cx="771421" cy="991032"/>
              <a:chOff x="3816079" y="4223863"/>
              <a:chExt cx="771421" cy="9910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66DE60-5600-8066-7EC4-37760E70BB23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AWSRegion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08E7CFE-00D5-094D-1788-53F3B216125E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us-west-1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7CCFF26C-1AEC-D238-D76B-951ECFECECF8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423F9-D309-57C4-30BA-70D1F0E542AE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829CF0-3931-A621-680C-EF9B941C8C0E}"/>
                </a:ext>
              </a:extLst>
            </p:cNvPr>
            <p:cNvGrpSpPr/>
            <p:nvPr/>
          </p:nvGrpSpPr>
          <p:grpSpPr>
            <a:xfrm>
              <a:off x="1792357" y="4289965"/>
              <a:ext cx="771421" cy="991032"/>
              <a:chOff x="3816079" y="4223863"/>
              <a:chExt cx="771421" cy="9910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A33A85-1F93-5D96-66D3-70B1C94C1F75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AzureRegion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1F7507A-F404-BB35-01A6-D62B2F5616CF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useast2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339FCE90-7024-46D1-CB09-B07EF4A3D32F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54BC33-2392-2DBD-DACC-495B8EDF5CFA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3786FE-E4B4-D6F8-58C4-82D186C66B81}"/>
                </a:ext>
              </a:extLst>
            </p:cNvPr>
            <p:cNvGrpSpPr/>
            <p:nvPr/>
          </p:nvGrpSpPr>
          <p:grpSpPr>
            <a:xfrm>
              <a:off x="3655493" y="4289965"/>
              <a:ext cx="771421" cy="991032"/>
              <a:chOff x="3816079" y="4223863"/>
              <a:chExt cx="771421" cy="99103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C39BB7-B15F-C4A2-28E2-5DFDBB9B1C91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GKE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9EC9F4-CCAA-215A-A262-2C4633C74F87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213B8A82-09B6-B87C-F147-CF9581468687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5B7C78-B546-74DC-E4BD-E8A7F3D41D8D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65E86A-1C94-A558-145A-CBC2E89E62AD}"/>
                </a:ext>
              </a:extLst>
            </p:cNvPr>
            <p:cNvGrpSpPr/>
            <p:nvPr/>
          </p:nvGrpSpPr>
          <p:grpSpPr>
            <a:xfrm>
              <a:off x="860789" y="4289965"/>
              <a:ext cx="771421" cy="991032"/>
              <a:chOff x="3816079" y="4223863"/>
              <a:chExt cx="771421" cy="9910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423ABE-B95A-39BF-B25A-51AE295D7BCC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Heroku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8CF353B-5D46-A40D-867F-63CF5553D636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C60B1716-C9A4-F253-E974-95F1F394129E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68AEC8-6C38-0232-0F56-5A4E5946BD1B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E700A-16D7-0EAC-9261-4F58A4131FC0}"/>
              </a:ext>
            </a:extLst>
          </p:cNvPr>
          <p:cNvGrpSpPr/>
          <p:nvPr/>
        </p:nvGrpSpPr>
        <p:grpSpPr>
          <a:xfrm>
            <a:off x="916973" y="1269330"/>
            <a:ext cx="4074193" cy="2573099"/>
            <a:chOff x="3907757" y="1209675"/>
            <a:chExt cx="4074193" cy="25730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01CFB6-52FD-F6EA-23A7-6BBD5DD8BD58}"/>
                </a:ext>
              </a:extLst>
            </p:cNvPr>
            <p:cNvGrpSpPr/>
            <p:nvPr/>
          </p:nvGrpSpPr>
          <p:grpSpPr>
            <a:xfrm>
              <a:off x="4056224" y="2437941"/>
              <a:ext cx="771421" cy="974099"/>
              <a:chOff x="3816085" y="2671396"/>
              <a:chExt cx="771421" cy="97409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154AFF-E66D-C26A-3511-384EE7118538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WebUI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B8B633A-33D6-51B9-BD2D-F71276AB5A13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gui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" name="Flowchart: Off-page Connector 24">
                <a:extLst>
                  <a:ext uri="{FF2B5EF4-FFF2-40B4-BE49-F238E27FC236}">
                    <a16:creationId xmlns:a16="http://schemas.microsoft.com/office/drawing/2014/main" id="{69B68D98-14FE-97A2-487E-F7BFB744300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0C39FB-6F4D-855B-3762-A6EEFA2F65E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303DF7-B63A-A462-3056-B4A35CEA272B}"/>
                </a:ext>
              </a:extLst>
            </p:cNvPr>
            <p:cNvGrpSpPr/>
            <p:nvPr/>
          </p:nvGrpSpPr>
          <p:grpSpPr>
            <a:xfrm>
              <a:off x="6038698" y="1337597"/>
              <a:ext cx="771421" cy="974099"/>
              <a:chOff x="3816085" y="2671396"/>
              <a:chExt cx="771421" cy="9740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5F5931-2EF8-FDA6-3705-9DD1486D46A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Context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Analyzer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6639B89-A87E-6F94-BBA8-64CCA739072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analytics</a:t>
                </a:r>
              </a:p>
            </p:txBody>
          </p:sp>
          <p:sp>
            <p:nvSpPr>
              <p:cNvPr id="31" name="Flowchart: Off-page Connector 30">
                <a:extLst>
                  <a:ext uri="{FF2B5EF4-FFF2-40B4-BE49-F238E27FC236}">
                    <a16:creationId xmlns:a16="http://schemas.microsoft.com/office/drawing/2014/main" id="{88BA0694-B850-BC67-B211-A0691D4970B1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73C08-2ABA-B500-FE04-02D5BE3A9AC5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CAD669-DBD1-97D4-432A-98106C870BFC}"/>
                </a:ext>
              </a:extLst>
            </p:cNvPr>
            <p:cNvGrpSpPr/>
            <p:nvPr/>
          </p:nvGrpSpPr>
          <p:grpSpPr>
            <a:xfrm>
              <a:off x="7069202" y="2091638"/>
              <a:ext cx="771421" cy="974099"/>
              <a:chOff x="3816085" y="2671396"/>
              <a:chExt cx="771421" cy="97409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8C008F-40AE-7B56-066D-358A9B134B49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Database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FBFC135-6FE4-4904-9572-E0043D70EBD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db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" name="Flowchart: Off-page Connector 35">
                <a:extLst>
                  <a:ext uri="{FF2B5EF4-FFF2-40B4-BE49-F238E27FC236}">
                    <a16:creationId xmlns:a16="http://schemas.microsoft.com/office/drawing/2014/main" id="{200F0872-23D3-5A7D-8660-9DA58F7CD82D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E9CD42-DACD-5EDE-FB72-AF6D27C6718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BEFC344-8421-8717-1968-C22F3773F849}"/>
                </a:ext>
              </a:extLst>
            </p:cNvPr>
            <p:cNvGrpSpPr/>
            <p:nvPr/>
          </p:nvGrpSpPr>
          <p:grpSpPr>
            <a:xfrm>
              <a:off x="5267699" y="2437941"/>
              <a:ext cx="771421" cy="974099"/>
              <a:chOff x="3816085" y="2671396"/>
              <a:chExt cx="771421" cy="9740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C7F0BC-E9B1-F6F8-F0B0-91EF7BABF4D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49F8877-D641-9DA3-6E32-F1200C81A93C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1" name="Flowchart: Off-page Connector 40">
                <a:extLst>
                  <a:ext uri="{FF2B5EF4-FFF2-40B4-BE49-F238E27FC236}">
                    <a16:creationId xmlns:a16="http://schemas.microsoft.com/office/drawing/2014/main" id="{21976103-1A4B-58D8-0DAE-023930197B1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FCB50C-2E13-56DA-2339-872944ED9FBD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C85E05-CF57-09C2-CC1B-EB01875E339B}"/>
                </a:ext>
              </a:extLst>
            </p:cNvPr>
            <p:cNvCxnSpPr>
              <a:cxnSpLocks/>
              <a:stCxn id="24" idx="3"/>
              <a:endCxn id="40" idx="1"/>
            </p:cNvCxnSpPr>
            <p:nvPr/>
          </p:nvCxnSpPr>
          <p:spPr>
            <a:xfrm>
              <a:off x="4827644" y="2845680"/>
              <a:ext cx="4400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26729B-1F17-953C-690B-36A01C633F3B}"/>
                </a:ext>
              </a:extLst>
            </p:cNvPr>
            <p:cNvCxnSpPr>
              <a:cxnSpLocks/>
              <a:stCxn id="40" idx="0"/>
              <a:endCxn id="30" idx="1"/>
            </p:cNvCxnSpPr>
            <p:nvPr/>
          </p:nvCxnSpPr>
          <p:spPr>
            <a:xfrm flipV="1">
              <a:off x="5653409" y="1745336"/>
              <a:ext cx="385289" cy="6926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0FC1CBA-7523-CE54-0451-37E2DAA96C82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6039119" y="2499377"/>
              <a:ext cx="1030083" cy="346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982F1B-A94B-56AD-4CA9-0AEC20BE8046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>
            <a:xfrm>
              <a:off x="6810119" y="1717363"/>
              <a:ext cx="644793" cy="3742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1E5E651-658C-B0E0-B12D-E74D7799624C}"/>
                </a:ext>
              </a:extLst>
            </p:cNvPr>
            <p:cNvSpPr/>
            <p:nvPr/>
          </p:nvSpPr>
          <p:spPr>
            <a:xfrm>
              <a:off x="3907757" y="1209675"/>
              <a:ext cx="4074193" cy="2573099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Personal Assistant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AC3614-5BF8-E474-E8DC-A8D98100C602}"/>
              </a:ext>
            </a:extLst>
          </p:cNvPr>
          <p:cNvCxnSpPr>
            <a:cxnSpLocks/>
          </p:cNvCxnSpPr>
          <p:nvPr/>
        </p:nvCxnSpPr>
        <p:spPr>
          <a:xfrm>
            <a:off x="601394" y="4046114"/>
            <a:ext cx="470535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930EAC-F35A-80E3-250D-52200A82382C}"/>
              </a:ext>
            </a:extLst>
          </p:cNvPr>
          <p:cNvCxnSpPr>
            <a:cxnSpLocks/>
            <a:stCxn id="5" idx="0"/>
            <a:endCxn id="31" idx="2"/>
          </p:cNvCxnSpPr>
          <p:nvPr/>
        </p:nvCxnSpPr>
        <p:spPr>
          <a:xfrm flipV="1">
            <a:off x="3419859" y="2371351"/>
            <a:ext cx="13766" cy="191354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84D0B08-A38E-44AC-4609-1708EC216A0F}"/>
              </a:ext>
            </a:extLst>
          </p:cNvPr>
          <p:cNvCxnSpPr>
            <a:cxnSpLocks/>
            <a:stCxn id="5" idx="0"/>
            <a:endCxn id="36" idx="2"/>
          </p:cNvCxnSpPr>
          <p:nvPr/>
        </p:nvCxnSpPr>
        <p:spPr>
          <a:xfrm flipV="1">
            <a:off x="3419859" y="3125392"/>
            <a:ext cx="1044270" cy="115950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7CC13B-5B6A-3C4D-09C2-B99D95D5A532}"/>
              </a:ext>
            </a:extLst>
          </p:cNvPr>
          <p:cNvCxnSpPr>
            <a:cxnSpLocks/>
            <a:stCxn id="4" idx="1"/>
            <a:endCxn id="41" idx="2"/>
          </p:cNvCxnSpPr>
          <p:nvPr/>
        </p:nvCxnSpPr>
        <p:spPr>
          <a:xfrm flipH="1" flipV="1">
            <a:off x="2662626" y="3471695"/>
            <a:ext cx="757233" cy="80991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5D5E0C4-BF17-5CB4-4628-E9920D169DCC}"/>
              </a:ext>
            </a:extLst>
          </p:cNvPr>
          <p:cNvCxnSpPr>
            <a:cxnSpLocks/>
            <a:stCxn id="4" idx="1"/>
            <a:endCxn id="25" idx="2"/>
          </p:cNvCxnSpPr>
          <p:nvPr/>
        </p:nvCxnSpPr>
        <p:spPr>
          <a:xfrm flipH="1" flipV="1">
            <a:off x="1451151" y="3471695"/>
            <a:ext cx="1968708" cy="80991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2186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3A46013-6D24-3AAC-DF2B-0D14FEA022CF}"/>
              </a:ext>
            </a:extLst>
          </p:cNvPr>
          <p:cNvGrpSpPr/>
          <p:nvPr/>
        </p:nvGrpSpPr>
        <p:grpSpPr>
          <a:xfrm>
            <a:off x="1171006" y="4232457"/>
            <a:ext cx="3566125" cy="991032"/>
            <a:chOff x="860789" y="4289965"/>
            <a:chExt cx="3566125" cy="9910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70A9DF-47B9-CEAD-865F-0834AE9A2B1A}"/>
                </a:ext>
              </a:extLst>
            </p:cNvPr>
            <p:cNvGrpSpPr/>
            <p:nvPr/>
          </p:nvGrpSpPr>
          <p:grpSpPr>
            <a:xfrm>
              <a:off x="2723925" y="4289965"/>
              <a:ext cx="771421" cy="991032"/>
              <a:chOff x="3816079" y="4223863"/>
              <a:chExt cx="771421" cy="9910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66DE60-5600-8066-7EC4-37760E70BB23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AWSRegion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08E7CFE-00D5-094D-1788-53F3B216125E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us-west-1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7CCFF26C-1AEC-D238-D76B-951ECFECECF8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423F9-D309-57C4-30BA-70D1F0E542AE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829CF0-3931-A621-680C-EF9B941C8C0E}"/>
                </a:ext>
              </a:extLst>
            </p:cNvPr>
            <p:cNvGrpSpPr/>
            <p:nvPr/>
          </p:nvGrpSpPr>
          <p:grpSpPr>
            <a:xfrm>
              <a:off x="1792357" y="4289965"/>
              <a:ext cx="771421" cy="991032"/>
              <a:chOff x="3816079" y="4223863"/>
              <a:chExt cx="771421" cy="9910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A33A85-1F93-5D96-66D3-70B1C94C1F75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AzureRegion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1F7507A-F404-BB35-01A6-D62B2F5616CF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useast2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339FCE90-7024-46D1-CB09-B07EF4A3D32F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54BC33-2392-2DBD-DACC-495B8EDF5CFA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3786FE-E4B4-D6F8-58C4-82D186C66B81}"/>
                </a:ext>
              </a:extLst>
            </p:cNvPr>
            <p:cNvGrpSpPr/>
            <p:nvPr/>
          </p:nvGrpSpPr>
          <p:grpSpPr>
            <a:xfrm>
              <a:off x="3655493" y="4289965"/>
              <a:ext cx="771421" cy="991032"/>
              <a:chOff x="3816079" y="4223863"/>
              <a:chExt cx="771421" cy="99103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C39BB7-B15F-C4A2-28E2-5DFDBB9B1C91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GKE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9EC9F4-CCAA-215A-A262-2C4633C74F87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213B8A82-09B6-B87C-F147-CF9581468687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5B7C78-B546-74DC-E4BD-E8A7F3D41D8D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65E86A-1C94-A558-145A-CBC2E89E62AD}"/>
                </a:ext>
              </a:extLst>
            </p:cNvPr>
            <p:cNvGrpSpPr/>
            <p:nvPr/>
          </p:nvGrpSpPr>
          <p:grpSpPr>
            <a:xfrm>
              <a:off x="860789" y="4289965"/>
              <a:ext cx="771421" cy="991032"/>
              <a:chOff x="3816079" y="4223863"/>
              <a:chExt cx="771421" cy="9910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423ABE-B95A-39BF-B25A-51AE295D7BCC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Heroku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8CF353B-5D46-A40D-867F-63CF5553D636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C60B1716-C9A4-F253-E974-95F1F394129E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68AEC8-6C38-0232-0F56-5A4E5946BD1B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E700A-16D7-0EAC-9261-4F58A4131FC0}"/>
              </a:ext>
            </a:extLst>
          </p:cNvPr>
          <p:cNvGrpSpPr/>
          <p:nvPr/>
        </p:nvGrpSpPr>
        <p:grpSpPr>
          <a:xfrm>
            <a:off x="916973" y="1269330"/>
            <a:ext cx="4074193" cy="2573099"/>
            <a:chOff x="3907757" y="1209675"/>
            <a:chExt cx="4074193" cy="25730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01CFB6-52FD-F6EA-23A7-6BBD5DD8BD58}"/>
                </a:ext>
              </a:extLst>
            </p:cNvPr>
            <p:cNvGrpSpPr/>
            <p:nvPr/>
          </p:nvGrpSpPr>
          <p:grpSpPr>
            <a:xfrm>
              <a:off x="4056224" y="2437941"/>
              <a:ext cx="771421" cy="974099"/>
              <a:chOff x="3816085" y="2671396"/>
              <a:chExt cx="771421" cy="97409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154AFF-E66D-C26A-3511-384EE7118538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WebUI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B8B633A-33D6-51B9-BD2D-F71276AB5A13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gui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" name="Flowchart: Off-page Connector 24">
                <a:extLst>
                  <a:ext uri="{FF2B5EF4-FFF2-40B4-BE49-F238E27FC236}">
                    <a16:creationId xmlns:a16="http://schemas.microsoft.com/office/drawing/2014/main" id="{69B68D98-14FE-97A2-487E-F7BFB744300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0C39FB-6F4D-855B-3762-A6EEFA2F65E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303DF7-B63A-A462-3056-B4A35CEA272B}"/>
                </a:ext>
              </a:extLst>
            </p:cNvPr>
            <p:cNvGrpSpPr/>
            <p:nvPr/>
          </p:nvGrpSpPr>
          <p:grpSpPr>
            <a:xfrm>
              <a:off x="6038698" y="1337597"/>
              <a:ext cx="771421" cy="974099"/>
              <a:chOff x="3816085" y="2671396"/>
              <a:chExt cx="771421" cy="9740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5F5931-2EF8-FDA6-3705-9DD1486D46A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Context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Analyzer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6639B89-A87E-6F94-BBA8-64CCA739072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analytics</a:t>
                </a:r>
              </a:p>
            </p:txBody>
          </p:sp>
          <p:sp>
            <p:nvSpPr>
              <p:cNvPr id="31" name="Flowchart: Off-page Connector 30">
                <a:extLst>
                  <a:ext uri="{FF2B5EF4-FFF2-40B4-BE49-F238E27FC236}">
                    <a16:creationId xmlns:a16="http://schemas.microsoft.com/office/drawing/2014/main" id="{88BA0694-B850-BC67-B211-A0691D4970B1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73C08-2ABA-B500-FE04-02D5BE3A9AC5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CAD669-DBD1-97D4-432A-98106C870BFC}"/>
                </a:ext>
              </a:extLst>
            </p:cNvPr>
            <p:cNvGrpSpPr/>
            <p:nvPr/>
          </p:nvGrpSpPr>
          <p:grpSpPr>
            <a:xfrm>
              <a:off x="7069202" y="2091638"/>
              <a:ext cx="771421" cy="974099"/>
              <a:chOff x="3816085" y="2671396"/>
              <a:chExt cx="771421" cy="97409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8C008F-40AE-7B56-066D-358A9B134B49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Database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FBFC135-6FE4-4904-9572-E0043D70EBD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db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" name="Flowchart: Off-page Connector 35">
                <a:extLst>
                  <a:ext uri="{FF2B5EF4-FFF2-40B4-BE49-F238E27FC236}">
                    <a16:creationId xmlns:a16="http://schemas.microsoft.com/office/drawing/2014/main" id="{200F0872-23D3-5A7D-8660-9DA58F7CD82D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E9CD42-DACD-5EDE-FB72-AF6D27C6718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BEFC344-8421-8717-1968-C22F3773F849}"/>
                </a:ext>
              </a:extLst>
            </p:cNvPr>
            <p:cNvGrpSpPr/>
            <p:nvPr/>
          </p:nvGrpSpPr>
          <p:grpSpPr>
            <a:xfrm>
              <a:off x="5267699" y="2437941"/>
              <a:ext cx="771421" cy="974099"/>
              <a:chOff x="3816085" y="2671396"/>
              <a:chExt cx="771421" cy="9740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C7F0BC-E9B1-F6F8-F0B0-91EF7BABF4D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49F8877-D641-9DA3-6E32-F1200C81A93C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1" name="Flowchart: Off-page Connector 40">
                <a:extLst>
                  <a:ext uri="{FF2B5EF4-FFF2-40B4-BE49-F238E27FC236}">
                    <a16:creationId xmlns:a16="http://schemas.microsoft.com/office/drawing/2014/main" id="{21976103-1A4B-58D8-0DAE-023930197B1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FCB50C-2E13-56DA-2339-872944ED9FBD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C85E05-CF57-09C2-CC1B-EB01875E339B}"/>
                </a:ext>
              </a:extLst>
            </p:cNvPr>
            <p:cNvCxnSpPr>
              <a:cxnSpLocks/>
              <a:stCxn id="24" idx="3"/>
              <a:endCxn id="40" idx="1"/>
            </p:cNvCxnSpPr>
            <p:nvPr/>
          </p:nvCxnSpPr>
          <p:spPr>
            <a:xfrm>
              <a:off x="4827644" y="2845680"/>
              <a:ext cx="4400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26729B-1F17-953C-690B-36A01C633F3B}"/>
                </a:ext>
              </a:extLst>
            </p:cNvPr>
            <p:cNvCxnSpPr>
              <a:cxnSpLocks/>
              <a:stCxn id="40" idx="0"/>
              <a:endCxn id="30" idx="1"/>
            </p:cNvCxnSpPr>
            <p:nvPr/>
          </p:nvCxnSpPr>
          <p:spPr>
            <a:xfrm flipV="1">
              <a:off x="5653409" y="1745336"/>
              <a:ext cx="385289" cy="6926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0FC1CBA-7523-CE54-0451-37E2DAA96C82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6039119" y="2499377"/>
              <a:ext cx="1030083" cy="346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982F1B-A94B-56AD-4CA9-0AEC20BE8046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>
            <a:xfrm>
              <a:off x="6810119" y="1717363"/>
              <a:ext cx="644793" cy="3742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1E5E651-658C-B0E0-B12D-E74D7799624C}"/>
                </a:ext>
              </a:extLst>
            </p:cNvPr>
            <p:cNvSpPr/>
            <p:nvPr/>
          </p:nvSpPr>
          <p:spPr>
            <a:xfrm>
              <a:off x="3907757" y="1209675"/>
              <a:ext cx="4074193" cy="2573099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Personal Assistant</a:t>
              </a:r>
            </a:p>
          </p:txBody>
        </p:sp>
      </p:grp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4AC3614-5BF8-E474-E8DC-A8D98100C602}"/>
              </a:ext>
            </a:extLst>
          </p:cNvPr>
          <p:cNvCxnSpPr>
            <a:cxnSpLocks/>
          </p:cNvCxnSpPr>
          <p:nvPr/>
        </p:nvCxnSpPr>
        <p:spPr>
          <a:xfrm>
            <a:off x="601394" y="4046114"/>
            <a:ext cx="470535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9298EA-F1BE-B57B-E0E2-0094F26C540F}"/>
              </a:ext>
            </a:extLst>
          </p:cNvPr>
          <p:cNvCxnSpPr>
            <a:cxnSpLocks/>
          </p:cNvCxnSpPr>
          <p:nvPr/>
        </p:nvCxnSpPr>
        <p:spPr>
          <a:xfrm flipH="1" flipV="1">
            <a:off x="5538023" y="874216"/>
            <a:ext cx="45643" cy="450235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50991F2-0FBC-324A-0B82-ECCF44044B09}"/>
              </a:ext>
            </a:extLst>
          </p:cNvPr>
          <p:cNvGrpSpPr/>
          <p:nvPr/>
        </p:nvGrpSpPr>
        <p:grpSpPr>
          <a:xfrm>
            <a:off x="8261236" y="1022333"/>
            <a:ext cx="771421" cy="974099"/>
            <a:chOff x="3816085" y="2671396"/>
            <a:chExt cx="771421" cy="974099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ADA9E7D6-765E-F5D7-4344-1CE8BEFBD05A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Location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Tracker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BDF769A-1692-16AA-D4CD-5914281CA393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locator</a:t>
              </a:r>
            </a:p>
          </p:txBody>
        </p:sp>
        <p:sp>
          <p:nvSpPr>
            <p:cNvPr id="75" name="Flowchart: Off-page Connector 74">
              <a:extLst>
                <a:ext uri="{FF2B5EF4-FFF2-40B4-BE49-F238E27FC236}">
                  <a16:creationId xmlns:a16="http://schemas.microsoft.com/office/drawing/2014/main" id="{C6654B9B-73FD-2792-A43B-678418487AEB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A4AE2AA-B10A-41B4-CA96-16440569CCB8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95BDAD2-03B9-58D7-A026-6E4D09F57861}"/>
              </a:ext>
            </a:extLst>
          </p:cNvPr>
          <p:cNvGrpSpPr/>
          <p:nvPr/>
        </p:nvGrpSpPr>
        <p:grpSpPr>
          <a:xfrm>
            <a:off x="7581454" y="2487639"/>
            <a:ext cx="771421" cy="974099"/>
            <a:chOff x="3816085" y="2671396"/>
            <a:chExt cx="771421" cy="974099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1AD57471-A254-4DE4-6CC2-062F38F26A00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Context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Creator</a:t>
              </a:r>
              <a:endPara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ED70BE87-77F7-89C6-E2FA-3C9FC672FAC6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context</a:t>
              </a:r>
            </a:p>
          </p:txBody>
        </p:sp>
        <p:sp>
          <p:nvSpPr>
            <p:cNvPr id="67" name="Flowchart: Off-page Connector 66">
              <a:extLst>
                <a:ext uri="{FF2B5EF4-FFF2-40B4-BE49-F238E27FC236}">
                  <a16:creationId xmlns:a16="http://schemas.microsoft.com/office/drawing/2014/main" id="{3A2B11B3-EB5B-DE90-A13D-E61EF214A092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173FF02-0783-5707-250B-E57C0057F5B0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24676E8-0B24-610E-D2EC-55795458D4C9}"/>
              </a:ext>
            </a:extLst>
          </p:cNvPr>
          <p:cNvCxnSpPr>
            <a:cxnSpLocks/>
            <a:stCxn id="101" idx="3"/>
            <a:endCxn id="66" idx="0"/>
          </p:cNvCxnSpPr>
          <p:nvPr/>
        </p:nvCxnSpPr>
        <p:spPr>
          <a:xfrm>
            <a:off x="7038634" y="2158808"/>
            <a:ext cx="928530" cy="328831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7B4DB96-5446-CA8A-1226-9092DA60B8C5}"/>
              </a:ext>
            </a:extLst>
          </p:cNvPr>
          <p:cNvCxnSpPr>
            <a:cxnSpLocks/>
            <a:stCxn id="66" idx="0"/>
          </p:cNvCxnSpPr>
          <p:nvPr/>
        </p:nvCxnSpPr>
        <p:spPr>
          <a:xfrm flipH="1" flipV="1">
            <a:off x="7829511" y="1836941"/>
            <a:ext cx="137653" cy="65069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4BF38B8-24F3-02F6-B861-7416206D6152}"/>
              </a:ext>
            </a:extLst>
          </p:cNvPr>
          <p:cNvCxnSpPr>
            <a:cxnSpLocks/>
            <a:endCxn id="66" idx="0"/>
          </p:cNvCxnSpPr>
          <p:nvPr/>
        </p:nvCxnSpPr>
        <p:spPr>
          <a:xfrm flipH="1">
            <a:off x="7967164" y="1812047"/>
            <a:ext cx="301406" cy="675592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51392933-CBFC-0F82-BA24-06BBD1BAF3C1}"/>
              </a:ext>
            </a:extLst>
          </p:cNvPr>
          <p:cNvSpPr/>
          <p:nvPr/>
        </p:nvSpPr>
        <p:spPr>
          <a:xfrm>
            <a:off x="6083333" y="855901"/>
            <a:ext cx="3297441" cy="2764754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US" sz="1100" dirty="0">
                <a:solidFill>
                  <a:schemeClr val="tx1"/>
                </a:solidFill>
              </a:rPr>
              <a:t>AWS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</a:rPr>
              <a:t>Context</a:t>
            </a:r>
          </a:p>
          <a:p>
            <a:pPr algn="r"/>
            <a:r>
              <a:rPr lang="en-US" sz="1100" dirty="0">
                <a:solidFill>
                  <a:schemeClr val="tx1"/>
                </a:solidFill>
              </a:rPr>
              <a:t>Analyzer</a:t>
            </a: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403E3F8-B5B8-ED80-2A96-26C69F5A0845}"/>
              </a:ext>
            </a:extLst>
          </p:cNvPr>
          <p:cNvGrpSpPr/>
          <p:nvPr/>
        </p:nvGrpSpPr>
        <p:grpSpPr>
          <a:xfrm>
            <a:off x="7152590" y="1021463"/>
            <a:ext cx="771421" cy="974099"/>
            <a:chOff x="3816085" y="2671396"/>
            <a:chExt cx="771421" cy="974099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8581C6EE-4380-F53B-2A05-78EC2E18D7E9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900" dirty="0">
                  <a:solidFill>
                    <a:prstClr val="black"/>
                  </a:solidFill>
                </a:rPr>
                <a:t>Audio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Analyzer</a:t>
              </a:r>
            </a:p>
          </p:txBody>
        </p:sp>
        <p:sp>
          <p:nvSpPr>
            <p:cNvPr id="96" name="Rectangle: Rounded Corners 95">
              <a:extLst>
                <a:ext uri="{FF2B5EF4-FFF2-40B4-BE49-F238E27FC236}">
                  <a16:creationId xmlns:a16="http://schemas.microsoft.com/office/drawing/2014/main" id="{1E54642B-A30A-58EC-0BD9-3F1B272B29A7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audio</a:t>
              </a:r>
            </a:p>
          </p:txBody>
        </p:sp>
        <p:sp>
          <p:nvSpPr>
            <p:cNvPr id="97" name="Flowchart: Off-page Connector 96">
              <a:extLst>
                <a:ext uri="{FF2B5EF4-FFF2-40B4-BE49-F238E27FC236}">
                  <a16:creationId xmlns:a16="http://schemas.microsoft.com/office/drawing/2014/main" id="{1B78CC3C-7A38-CAB7-17DB-DE94DD78E3B3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5D99D35-642D-3415-3DA9-7BE17E422A12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1A3679C-00BC-6F01-57BC-66D2943C5B4A}"/>
              </a:ext>
            </a:extLst>
          </p:cNvPr>
          <p:cNvGrpSpPr/>
          <p:nvPr/>
        </p:nvGrpSpPr>
        <p:grpSpPr>
          <a:xfrm>
            <a:off x="6267214" y="1751069"/>
            <a:ext cx="771421" cy="974099"/>
            <a:chOff x="3816085" y="2671396"/>
            <a:chExt cx="771421" cy="974099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F68D1C79-7180-DA0F-5F34-70AEFDAEB6F0}"/>
                </a:ext>
              </a:extLst>
            </p:cNvPr>
            <p:cNvSpPr/>
            <p:nvPr/>
          </p:nvSpPr>
          <p:spPr>
            <a:xfrm>
              <a:off x="3816085" y="2911202"/>
              <a:ext cx="771421" cy="2799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Glasses</a:t>
              </a:r>
            </a:p>
          </p:txBody>
        </p:sp>
        <p:sp>
          <p:nvSpPr>
            <p:cNvPr id="101" name="Rectangle: Rounded Corners 100">
              <a:extLst>
                <a:ext uri="{FF2B5EF4-FFF2-40B4-BE49-F238E27FC236}">
                  <a16:creationId xmlns:a16="http://schemas.microsoft.com/office/drawing/2014/main" id="{2B7E1AA9-F508-D1C3-99D1-48AD6B3E1AB8}"/>
                </a:ext>
              </a:extLst>
            </p:cNvPr>
            <p:cNvSpPr/>
            <p:nvPr/>
          </p:nvSpPr>
          <p:spPr>
            <a:xfrm>
              <a:off x="3816085" y="2671396"/>
              <a:ext cx="771420" cy="815478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glasses</a:t>
              </a:r>
            </a:p>
          </p:txBody>
        </p:sp>
        <p:sp>
          <p:nvSpPr>
            <p:cNvPr id="102" name="Flowchart: Off-page Connector 101">
              <a:extLst>
                <a:ext uri="{FF2B5EF4-FFF2-40B4-BE49-F238E27FC236}">
                  <a16:creationId xmlns:a16="http://schemas.microsoft.com/office/drawing/2014/main" id="{BD7A4967-8842-6EA3-91BC-51135E5E6C30}"/>
                </a:ext>
              </a:extLst>
            </p:cNvPr>
            <p:cNvSpPr/>
            <p:nvPr/>
          </p:nvSpPr>
          <p:spPr>
            <a:xfrm>
              <a:off x="3968530" y="3365576"/>
              <a:ext cx="466531" cy="279919"/>
            </a:xfrm>
            <a:prstGeom prst="flowChartOffpageConnecto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 anchorCtr="0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E3DD914C-5807-46C9-5CB4-6E781F893CD7}"/>
                </a:ext>
              </a:extLst>
            </p:cNvPr>
            <p:cNvSpPr txBox="1"/>
            <p:nvPr/>
          </p:nvSpPr>
          <p:spPr>
            <a:xfrm>
              <a:off x="3995649" y="3382425"/>
              <a:ext cx="4122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host</a:t>
              </a:r>
            </a:p>
          </p:txBody>
        </p:sp>
      </p:grp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3352A32-8D19-2176-C05B-FB07F4450EC8}"/>
              </a:ext>
            </a:extLst>
          </p:cNvPr>
          <p:cNvCxnSpPr>
            <a:cxnSpLocks/>
          </p:cNvCxnSpPr>
          <p:nvPr/>
        </p:nvCxnSpPr>
        <p:spPr>
          <a:xfrm flipV="1">
            <a:off x="3824370" y="1562242"/>
            <a:ext cx="2258963" cy="9266"/>
          </a:xfrm>
          <a:prstGeom prst="straightConnector1">
            <a:avLst/>
          </a:prstGeom>
          <a:ln w="28575">
            <a:solidFill>
              <a:schemeClr val="accent2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04883A35-6F0A-60F6-E8C8-5B79909942C5}"/>
              </a:ext>
            </a:extLst>
          </p:cNvPr>
          <p:cNvSpPr txBox="1"/>
          <p:nvPr/>
        </p:nvSpPr>
        <p:spPr>
          <a:xfrm>
            <a:off x="4541686" y="1405271"/>
            <a:ext cx="5338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/>
              <a:t>substitutes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10930EAC-F35A-80E3-250D-52200A82382C}"/>
              </a:ext>
            </a:extLst>
          </p:cNvPr>
          <p:cNvCxnSpPr>
            <a:cxnSpLocks/>
            <a:stCxn id="5" idx="0"/>
            <a:endCxn id="31" idx="2"/>
          </p:cNvCxnSpPr>
          <p:nvPr/>
        </p:nvCxnSpPr>
        <p:spPr>
          <a:xfrm flipV="1">
            <a:off x="3419859" y="2371351"/>
            <a:ext cx="13766" cy="1913548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984D0B08-A38E-44AC-4609-1708EC216A0F}"/>
              </a:ext>
            </a:extLst>
          </p:cNvPr>
          <p:cNvCxnSpPr>
            <a:cxnSpLocks/>
            <a:stCxn id="5" idx="0"/>
            <a:endCxn id="36" idx="2"/>
          </p:cNvCxnSpPr>
          <p:nvPr/>
        </p:nvCxnSpPr>
        <p:spPr>
          <a:xfrm flipV="1">
            <a:off x="3419859" y="3125392"/>
            <a:ext cx="1044270" cy="115950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BC7CC13B-5B6A-3C4D-09C2-B99D95D5A532}"/>
              </a:ext>
            </a:extLst>
          </p:cNvPr>
          <p:cNvCxnSpPr>
            <a:cxnSpLocks/>
            <a:stCxn id="4" idx="1"/>
            <a:endCxn id="41" idx="2"/>
          </p:cNvCxnSpPr>
          <p:nvPr/>
        </p:nvCxnSpPr>
        <p:spPr>
          <a:xfrm flipH="1" flipV="1">
            <a:off x="2662626" y="3471695"/>
            <a:ext cx="757233" cy="80991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45D5E0C4-BF17-5CB4-4628-E9920D169DCC}"/>
              </a:ext>
            </a:extLst>
          </p:cNvPr>
          <p:cNvCxnSpPr>
            <a:cxnSpLocks/>
            <a:stCxn id="4" idx="1"/>
            <a:endCxn id="25" idx="2"/>
          </p:cNvCxnSpPr>
          <p:nvPr/>
        </p:nvCxnSpPr>
        <p:spPr>
          <a:xfrm flipH="1" flipV="1">
            <a:off x="1451151" y="3471695"/>
            <a:ext cx="1968708" cy="809917"/>
          </a:xfrm>
          <a:prstGeom prst="straightConnector1">
            <a:avLst/>
          </a:prstGeom>
          <a:ln w="127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owchart: Multidocument 164">
            <a:extLst>
              <a:ext uri="{FF2B5EF4-FFF2-40B4-BE49-F238E27FC236}">
                <a16:creationId xmlns:a16="http://schemas.microsoft.com/office/drawing/2014/main" id="{F62B605B-9D9A-BA2E-1246-F28F1806A24C}"/>
              </a:ext>
            </a:extLst>
          </p:cNvPr>
          <p:cNvSpPr/>
          <p:nvPr/>
        </p:nvSpPr>
        <p:spPr>
          <a:xfrm>
            <a:off x="10166669" y="1389592"/>
            <a:ext cx="914400" cy="685800"/>
          </a:xfrm>
          <a:prstGeom prst="flowChartMultidocument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tIns="91440" rIns="0" rtlCol="0" anchor="t" anchorCtr="0"/>
          <a:lstStyle/>
          <a:p>
            <a:r>
              <a:rPr lang="en-US" sz="1100" kern="0" dirty="0">
                <a:solidFill>
                  <a:prstClr val="black"/>
                </a:solidFill>
                <a:latin typeface="Calibri" panose="020F0502020204030204"/>
              </a:rPr>
              <a:t>AWS</a:t>
            </a:r>
          </a:p>
          <a:p>
            <a:r>
              <a:rPr lang="en-US" sz="1100" kern="0" dirty="0">
                <a:solidFill>
                  <a:prstClr val="black"/>
                </a:solidFill>
                <a:latin typeface="Calibri" panose="020F0502020204030204"/>
              </a:rPr>
              <a:t>Profile</a:t>
            </a:r>
          </a:p>
        </p:txBody>
      </p: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5D25C8FE-0261-4290-94A9-96322B54AC0A}"/>
              </a:ext>
            </a:extLst>
          </p:cNvPr>
          <p:cNvCxnSpPr>
            <a:cxnSpLocks/>
          </p:cNvCxnSpPr>
          <p:nvPr/>
        </p:nvCxnSpPr>
        <p:spPr>
          <a:xfrm flipH="1" flipV="1">
            <a:off x="9790608" y="874216"/>
            <a:ext cx="45643" cy="450235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20941654-7505-4A72-5E93-978FAE2B3D18}"/>
              </a:ext>
            </a:extLst>
          </p:cNvPr>
          <p:cNvCxnSpPr>
            <a:cxnSpLocks/>
            <a:stCxn id="165" idx="1"/>
          </p:cNvCxnSpPr>
          <p:nvPr/>
        </p:nvCxnSpPr>
        <p:spPr>
          <a:xfrm flipH="1">
            <a:off x="9369881" y="1732492"/>
            <a:ext cx="796788" cy="0"/>
          </a:xfrm>
          <a:prstGeom prst="straightConnector1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65320831-EBF1-8154-BF14-0821186A4102}"/>
              </a:ext>
            </a:extLst>
          </p:cNvPr>
          <p:cNvSpPr txBox="1"/>
          <p:nvPr/>
        </p:nvSpPr>
        <p:spPr>
          <a:xfrm>
            <a:off x="9523708" y="1562242"/>
            <a:ext cx="533800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900" b="1" dirty="0"/>
              <a:t>imports</a:t>
            </a:r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73EFE373-4735-9A20-9AC4-39BD067AFBF8}"/>
              </a:ext>
            </a:extLst>
          </p:cNvPr>
          <p:cNvSpPr/>
          <p:nvPr/>
        </p:nvSpPr>
        <p:spPr>
          <a:xfrm>
            <a:off x="3433625" y="2393125"/>
            <a:ext cx="2653140" cy="1165643"/>
          </a:xfrm>
          <a:custGeom>
            <a:avLst/>
            <a:gdLst>
              <a:gd name="connsiteX0" fmla="*/ 2669309 w 2669309"/>
              <a:gd name="connsiteY0" fmla="*/ 711200 h 1166549"/>
              <a:gd name="connsiteX1" fmla="*/ 1865745 w 2669309"/>
              <a:gd name="connsiteY1" fmla="*/ 1117600 h 1166549"/>
              <a:gd name="connsiteX2" fmla="*/ 960581 w 2669309"/>
              <a:gd name="connsiteY2" fmla="*/ 1034473 h 1166549"/>
              <a:gd name="connsiteX3" fmla="*/ 0 w 2669309"/>
              <a:gd name="connsiteY3" fmla="*/ 0 h 1166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9309" h="1166549">
                <a:moveTo>
                  <a:pt x="2669309" y="711200"/>
                </a:moveTo>
                <a:cubicBezTo>
                  <a:pt x="2409921" y="887460"/>
                  <a:pt x="2150533" y="1063721"/>
                  <a:pt x="1865745" y="1117600"/>
                </a:cubicBezTo>
                <a:cubicBezTo>
                  <a:pt x="1580957" y="1171479"/>
                  <a:pt x="1271538" y="1220740"/>
                  <a:pt x="960581" y="1034473"/>
                </a:cubicBezTo>
                <a:cubicBezTo>
                  <a:pt x="649624" y="848206"/>
                  <a:pt x="324812" y="424103"/>
                  <a:pt x="0" y="0"/>
                </a:cubicBezTo>
              </a:path>
            </a:pathLst>
          </a:custGeom>
          <a:ln w="19050">
            <a:solidFill>
              <a:schemeClr val="accent6">
                <a:lumMod val="7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2F80EC0D-63F4-D0CE-7C0C-4331102F3F46}"/>
              </a:ext>
            </a:extLst>
          </p:cNvPr>
          <p:cNvSpPr txBox="1"/>
          <p:nvPr/>
        </p:nvSpPr>
        <p:spPr>
          <a:xfrm>
            <a:off x="5112623" y="3420782"/>
            <a:ext cx="261290" cy="1384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900" b="1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1011588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7F74D762-B5A3-7B54-4461-524A590C1349}"/>
              </a:ext>
            </a:extLst>
          </p:cNvPr>
          <p:cNvGrpSpPr/>
          <p:nvPr/>
        </p:nvGrpSpPr>
        <p:grpSpPr>
          <a:xfrm>
            <a:off x="4513025" y="2121980"/>
            <a:ext cx="3165950" cy="2614040"/>
            <a:chOff x="3554741" y="1224018"/>
            <a:chExt cx="3165950" cy="261404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AF14AF-0AC9-C02B-7F3A-BD174B03D6B9}"/>
                </a:ext>
              </a:extLst>
            </p:cNvPr>
            <p:cNvSpPr txBox="1"/>
            <p:nvPr/>
          </p:nvSpPr>
          <p:spPr>
            <a:xfrm>
              <a:off x="4838997" y="3530281"/>
              <a:ext cx="67326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Runtime</a:t>
              </a:r>
            </a:p>
            <a:p>
              <a:r>
                <a:rPr lang="en-US" dirty="0"/>
                <a:t>Environment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6E3D47-B240-8625-BD79-907C9A2F5024}"/>
                </a:ext>
              </a:extLst>
            </p:cNvPr>
            <p:cNvSpPr txBox="1"/>
            <p:nvPr/>
          </p:nvSpPr>
          <p:spPr>
            <a:xfrm>
              <a:off x="4838997" y="1224018"/>
              <a:ext cx="673261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Runtime</a:t>
              </a:r>
            </a:p>
            <a:p>
              <a:r>
                <a:rPr lang="en-US" dirty="0"/>
                <a:t>Environment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586C25-E033-E60B-56ED-6B0CF1BE1D8F}"/>
                </a:ext>
              </a:extLst>
            </p:cNvPr>
            <p:cNvSpPr txBox="1"/>
            <p:nvPr/>
          </p:nvSpPr>
          <p:spPr>
            <a:xfrm>
              <a:off x="3554741" y="2885650"/>
              <a:ext cx="700513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Management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C827346-163F-EA00-4115-78725DB89C8A}"/>
                </a:ext>
              </a:extLst>
            </p:cNvPr>
            <p:cNvSpPr txBox="1"/>
            <p:nvPr/>
          </p:nvSpPr>
          <p:spPr>
            <a:xfrm>
              <a:off x="3580389" y="1837256"/>
              <a:ext cx="674865" cy="30777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000" dirty="0"/>
                <a:t>Core</a:t>
              </a:r>
            </a:p>
            <a:p>
              <a:pPr algn="ctr"/>
              <a:r>
                <a:rPr lang="en-US" sz="1000" dirty="0"/>
                <a:t>Functionality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6ABFA17-FAA5-3D41-19D4-49DC5AA68718}"/>
                </a:ext>
              </a:extLst>
            </p:cNvPr>
            <p:cNvSpPr txBox="1"/>
            <p:nvPr/>
          </p:nvSpPr>
          <p:spPr>
            <a:xfrm>
              <a:off x="6135595" y="2926843"/>
              <a:ext cx="419987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Security</a:t>
              </a:r>
            </a:p>
          </p:txBody>
        </p:sp>
        <p:sp>
          <p:nvSpPr>
            <p:cNvPr id="17" name="Hexagon 16">
              <a:extLst>
                <a:ext uri="{FF2B5EF4-FFF2-40B4-BE49-F238E27FC236}">
                  <a16:creationId xmlns:a16="http://schemas.microsoft.com/office/drawing/2014/main" id="{E95C2F97-BFE3-C3EE-B395-03B667E469E8}"/>
                </a:ext>
              </a:extLst>
            </p:cNvPr>
            <p:cNvSpPr/>
            <p:nvPr/>
          </p:nvSpPr>
          <p:spPr>
            <a:xfrm>
              <a:off x="4267200" y="1724973"/>
              <a:ext cx="1828800" cy="1581912"/>
            </a:xfrm>
            <a:prstGeom prst="hexagon">
              <a:avLst>
                <a:gd name="adj" fmla="val 27384"/>
                <a:gd name="vf" fmla="val 115470"/>
              </a:avLst>
            </a:prstGeom>
            <a:ln w="285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" name="Arrow: Chevron 17">
              <a:extLst>
                <a:ext uri="{FF2B5EF4-FFF2-40B4-BE49-F238E27FC236}">
                  <a16:creationId xmlns:a16="http://schemas.microsoft.com/office/drawing/2014/main" id="{4B046BA9-74BE-E637-5424-7FD01C6DD2C6}"/>
                </a:ext>
              </a:extLst>
            </p:cNvPr>
            <p:cNvSpPr/>
            <p:nvPr/>
          </p:nvSpPr>
          <p:spPr>
            <a:xfrm rot="1800000">
              <a:off x="4318684" y="1889001"/>
              <a:ext cx="329184" cy="512064"/>
            </a:xfrm>
            <a:prstGeom prst="chevron">
              <a:avLst>
                <a:gd name="adj" fmla="val 24360"/>
              </a:avLst>
            </a:prstGeom>
            <a:solidFill>
              <a:srgbClr val="8064A2">
                <a:lumMod val="60000"/>
                <a:lumOff val="40000"/>
              </a:srgbClr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9" name="Arrow: Pentagon 18">
              <a:extLst>
                <a:ext uri="{FF2B5EF4-FFF2-40B4-BE49-F238E27FC236}">
                  <a16:creationId xmlns:a16="http://schemas.microsoft.com/office/drawing/2014/main" id="{6F7338BE-CB1B-7E4E-8D94-1D2FD5A03765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5745956" y="2659976"/>
              <a:ext cx="330182" cy="509519"/>
            </a:xfrm>
            <a:prstGeom prst="homePlate">
              <a:avLst>
                <a:gd name="adj" fmla="val 25001"/>
              </a:avLst>
            </a:prstGeom>
            <a:solidFill>
              <a:srgbClr val="8064A2"/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3" name="Arrow: Chevron 2">
              <a:extLst>
                <a:ext uri="{FF2B5EF4-FFF2-40B4-BE49-F238E27FC236}">
                  <a16:creationId xmlns:a16="http://schemas.microsoft.com/office/drawing/2014/main" id="{CEF36FB4-7E3D-790A-59D4-5F84839D8DD3}"/>
                </a:ext>
              </a:extLst>
            </p:cNvPr>
            <p:cNvSpPr/>
            <p:nvPr/>
          </p:nvSpPr>
          <p:spPr>
            <a:xfrm rot="5400000">
              <a:off x="5011035" y="1485952"/>
              <a:ext cx="329184" cy="512064"/>
            </a:xfrm>
            <a:prstGeom prst="chevron">
              <a:avLst>
                <a:gd name="adj" fmla="val 24360"/>
              </a:avLst>
            </a:prstGeom>
            <a:solidFill>
              <a:srgbClr val="8064A2">
                <a:lumMod val="60000"/>
                <a:lumOff val="40000"/>
              </a:srgbClr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4" name="Arrow: Pentagon 3">
              <a:extLst>
                <a:ext uri="{FF2B5EF4-FFF2-40B4-BE49-F238E27FC236}">
                  <a16:creationId xmlns:a16="http://schemas.microsoft.com/office/drawing/2014/main" id="{846BF63E-1BEF-06F8-E940-C6F835AC8D07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5010536" y="3063920"/>
              <a:ext cx="330182" cy="509519"/>
            </a:xfrm>
            <a:prstGeom prst="homePlate">
              <a:avLst>
                <a:gd name="adj" fmla="val 25001"/>
              </a:avLst>
            </a:prstGeom>
            <a:solidFill>
              <a:srgbClr val="8064A2"/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1" name="Arrow: Chevron 20">
              <a:extLst>
                <a:ext uri="{FF2B5EF4-FFF2-40B4-BE49-F238E27FC236}">
                  <a16:creationId xmlns:a16="http://schemas.microsoft.com/office/drawing/2014/main" id="{8681C469-77F3-DC1E-9772-B21B0DEFCA45}"/>
                </a:ext>
              </a:extLst>
            </p:cNvPr>
            <p:cNvSpPr/>
            <p:nvPr/>
          </p:nvSpPr>
          <p:spPr>
            <a:xfrm rot="9000000">
              <a:off x="5746455" y="1889001"/>
              <a:ext cx="329184" cy="512064"/>
            </a:xfrm>
            <a:prstGeom prst="chevron">
              <a:avLst>
                <a:gd name="adj" fmla="val 24360"/>
              </a:avLst>
            </a:prstGeom>
            <a:solidFill>
              <a:srgbClr val="8064A2">
                <a:lumMod val="60000"/>
                <a:lumOff val="40000"/>
              </a:srgbClr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3" name="Arrow: Pentagon 22">
              <a:extLst>
                <a:ext uri="{FF2B5EF4-FFF2-40B4-BE49-F238E27FC236}">
                  <a16:creationId xmlns:a16="http://schemas.microsoft.com/office/drawing/2014/main" id="{1995ACD3-1374-527A-6A1C-2E38EF914677}"/>
                </a:ext>
              </a:extLst>
            </p:cNvPr>
            <p:cNvSpPr>
              <a:spLocks noChangeAspect="1"/>
            </p:cNvSpPr>
            <p:nvPr/>
          </p:nvSpPr>
          <p:spPr>
            <a:xfrm rot="9000000">
              <a:off x="4318185" y="2659976"/>
              <a:ext cx="330182" cy="509519"/>
            </a:xfrm>
            <a:prstGeom prst="homePlate">
              <a:avLst>
                <a:gd name="adj" fmla="val 25001"/>
              </a:avLst>
            </a:prstGeom>
            <a:solidFill>
              <a:srgbClr val="8064A2"/>
            </a:solidFill>
            <a:ln w="9525" cap="flat" cmpd="sng" algn="ctr">
              <a:solidFill>
                <a:srgbClr val="7030A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en-US" sz="1100" kern="0" dirty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4B31CB-55E7-DB6C-6319-DE608E766ED0}"/>
                </a:ext>
              </a:extLst>
            </p:cNvPr>
            <p:cNvSpPr txBox="1"/>
            <p:nvPr/>
          </p:nvSpPr>
          <p:spPr>
            <a:xfrm>
              <a:off x="6135595" y="1918091"/>
              <a:ext cx="58509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Monitoring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5566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9E293FAD-F203-2385-57F1-D8F8D47C9159}"/>
              </a:ext>
            </a:extLst>
          </p:cNvPr>
          <p:cNvGrpSpPr/>
          <p:nvPr/>
        </p:nvGrpSpPr>
        <p:grpSpPr>
          <a:xfrm>
            <a:off x="3199491" y="1567735"/>
            <a:ext cx="5793019" cy="3722530"/>
            <a:chOff x="3110846" y="1725228"/>
            <a:chExt cx="5793019" cy="3722530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3C166FC-2FBD-9E88-15CA-22E6FDF98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29035" y="3332545"/>
              <a:ext cx="540563" cy="94973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ED067B3-94DD-863D-3326-118B3FD359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78885" y="3224934"/>
              <a:ext cx="981260" cy="1103204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19922CC-D8E2-A54F-B6EA-BDC8F1E5EDE2}"/>
                </a:ext>
              </a:extLst>
            </p:cNvPr>
            <p:cNvCxnSpPr>
              <a:cxnSpLocks/>
              <a:endCxn id="3" idx="2"/>
            </p:cNvCxnSpPr>
            <p:nvPr/>
          </p:nvCxnSpPr>
          <p:spPr>
            <a:xfrm flipH="1" flipV="1">
              <a:off x="6611609" y="3289719"/>
              <a:ext cx="171863" cy="99256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AECE77E-5FC8-CC3C-5A4B-E1BB9C75139C}"/>
                </a:ext>
              </a:extLst>
            </p:cNvPr>
            <p:cNvCxnSpPr>
              <a:cxnSpLocks/>
              <a:stCxn id="2" idx="0"/>
            </p:cNvCxnSpPr>
            <p:nvPr/>
          </p:nvCxnSpPr>
          <p:spPr>
            <a:xfrm flipV="1">
              <a:off x="3749828" y="2707524"/>
              <a:ext cx="540876" cy="562290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E1F8987-E183-D69F-7730-0A59AE60092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99224" y="2570864"/>
              <a:ext cx="867518" cy="334899"/>
            </a:xfrm>
            <a:prstGeom prst="straightConnector1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ED395F2-628A-524A-A355-693E0D05D893}"/>
                </a:ext>
              </a:extLst>
            </p:cNvPr>
            <p:cNvGrpSpPr/>
            <p:nvPr/>
          </p:nvGrpSpPr>
          <p:grpSpPr>
            <a:xfrm>
              <a:off x="4218009" y="1725228"/>
              <a:ext cx="1152150" cy="982296"/>
              <a:chOff x="4171829" y="1725228"/>
              <a:chExt cx="1152150" cy="982296"/>
            </a:xfrm>
          </p:grpSpPr>
          <p:sp>
            <p:nvSpPr>
              <p:cNvPr id="11" name="Flowchart: Multidocument 10">
                <a:extLst>
                  <a:ext uri="{FF2B5EF4-FFF2-40B4-BE49-F238E27FC236}">
                    <a16:creationId xmlns:a16="http://schemas.microsoft.com/office/drawing/2014/main" id="{04C52AB1-DB63-400E-0C51-63BC2EB5D291}"/>
                  </a:ext>
                </a:extLst>
              </p:cNvPr>
              <p:cNvSpPr/>
              <p:nvPr/>
            </p:nvSpPr>
            <p:spPr>
              <a:xfrm>
                <a:off x="4290704" y="2021724"/>
                <a:ext cx="914400" cy="685800"/>
              </a:xfrm>
              <a:prstGeom prst="flowChartMultidocumen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tIns="91440" rtlCol="0" anchor="t" anchorCtr="0"/>
              <a:lstStyle/>
              <a:p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Core Profile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69D0241-086D-AA8C-88E2-4FD64AD7E489}"/>
                  </a:ext>
                </a:extLst>
              </p:cNvPr>
              <p:cNvSpPr txBox="1"/>
              <p:nvPr/>
            </p:nvSpPr>
            <p:spPr>
              <a:xfrm>
                <a:off x="4171829" y="1725228"/>
                <a:ext cx="1152150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/>
                </a:lvl1pPr>
              </a:lstStyle>
              <a:p>
                <a:r>
                  <a:rPr lang="en-US" dirty="0"/>
                  <a:t>Shared Definitions</a:t>
                </a: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E4893946-900A-4E97-69C0-6DAF02B3D6D4}"/>
                </a:ext>
              </a:extLst>
            </p:cNvPr>
            <p:cNvGrpSpPr/>
            <p:nvPr/>
          </p:nvGrpSpPr>
          <p:grpSpPr>
            <a:xfrm>
              <a:off x="3110846" y="3269814"/>
              <a:ext cx="1152150" cy="1075125"/>
              <a:chOff x="1948449" y="3468130"/>
              <a:chExt cx="1152150" cy="1075125"/>
            </a:xfrm>
          </p:grpSpPr>
          <p:sp>
            <p:nvSpPr>
              <p:cNvPr id="2" name="Flowchart: Multidocument 1">
                <a:extLst>
                  <a:ext uri="{FF2B5EF4-FFF2-40B4-BE49-F238E27FC236}">
                    <a16:creationId xmlns:a16="http://schemas.microsoft.com/office/drawing/2014/main" id="{98CF8CF5-EEE5-13D2-D8E3-EFFFB9A1AECE}"/>
                  </a:ext>
                </a:extLst>
              </p:cNvPr>
              <p:cNvSpPr/>
              <p:nvPr/>
            </p:nvSpPr>
            <p:spPr>
              <a:xfrm>
                <a:off x="2067324" y="3468130"/>
                <a:ext cx="914400" cy="685800"/>
              </a:xfrm>
              <a:prstGeom prst="flowChartMultidocumen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tIns="91440" rtlCol="0" anchor="t" anchorCtr="0"/>
              <a:lstStyle/>
              <a:p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Cloud Profile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07067B-B010-C697-2C0E-9D285B242743}"/>
                  </a:ext>
                </a:extLst>
              </p:cNvPr>
              <p:cNvSpPr txBox="1"/>
              <p:nvPr/>
            </p:nvSpPr>
            <p:spPr>
              <a:xfrm>
                <a:off x="1948449" y="4143145"/>
                <a:ext cx="115215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/>
                  <a:t>Abstract Definitions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FCD8E72-BC80-022F-7021-B376168D229A}"/>
                </a:ext>
              </a:extLst>
            </p:cNvPr>
            <p:cNvGrpSpPr/>
            <p:nvPr/>
          </p:nvGrpSpPr>
          <p:grpSpPr>
            <a:xfrm>
              <a:off x="6099119" y="2021724"/>
              <a:ext cx="1152150" cy="1293966"/>
              <a:chOff x="6874250" y="1899114"/>
              <a:chExt cx="1152150" cy="1293966"/>
            </a:xfrm>
          </p:grpSpPr>
          <p:sp>
            <p:nvSpPr>
              <p:cNvPr id="3" name="Flowchart: Multidocument 2">
                <a:extLst>
                  <a:ext uri="{FF2B5EF4-FFF2-40B4-BE49-F238E27FC236}">
                    <a16:creationId xmlns:a16="http://schemas.microsoft.com/office/drawing/2014/main" id="{EC009B6F-8E9E-4D22-AE73-7C93D36EF2C5}"/>
                  </a:ext>
                </a:extLst>
              </p:cNvPr>
              <p:cNvSpPr/>
              <p:nvPr/>
            </p:nvSpPr>
            <p:spPr>
              <a:xfrm>
                <a:off x="6993125" y="2507280"/>
                <a:ext cx="914400" cy="685800"/>
              </a:xfrm>
              <a:prstGeom prst="flowChartMultidocumen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tIns="91440" rIns="0" rtlCol="0" anchor="t" anchorCtr="0"/>
              <a:lstStyle/>
              <a:p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Ubicity Profile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BEE4F1-483A-0E5B-069A-69B44CF4D6FC}"/>
                  </a:ext>
                </a:extLst>
              </p:cNvPr>
              <p:cNvSpPr txBox="1"/>
              <p:nvPr/>
            </p:nvSpPr>
            <p:spPr>
              <a:xfrm>
                <a:off x="6874250" y="1899114"/>
                <a:ext cx="1152150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/>
                </a:lvl1pPr>
              </a:lstStyle>
              <a:p>
                <a:r>
                  <a:rPr lang="en-US" dirty="0"/>
                  <a:t>Technology Specific  Definitions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27702F9-A6DC-F401-DD1F-2D0BB0DE790E}"/>
                </a:ext>
              </a:extLst>
            </p:cNvPr>
            <p:cNvSpPr txBox="1"/>
            <p:nvPr/>
          </p:nvSpPr>
          <p:spPr>
            <a:xfrm>
              <a:off x="6498062" y="3676453"/>
              <a:ext cx="354263" cy="15388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defRPr>
              </a:lvl1pPr>
            </a:lstStyle>
            <a:p>
              <a:r>
                <a:rPr lang="en-US" dirty="0"/>
                <a:t>import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ABA8348-D57F-285A-C1DC-F0F8E81DB9A2}"/>
                </a:ext>
              </a:extLst>
            </p:cNvPr>
            <p:cNvSpPr txBox="1"/>
            <p:nvPr/>
          </p:nvSpPr>
          <p:spPr>
            <a:xfrm>
              <a:off x="5908428" y="3645096"/>
              <a:ext cx="354263" cy="15388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defRPr>
              </a:lvl1pPr>
            </a:lstStyle>
            <a:p>
              <a:r>
                <a:rPr lang="en-US" dirty="0"/>
                <a:t>import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349EFD-2C17-393D-36F5-A04454845239}"/>
                </a:ext>
              </a:extLst>
            </p:cNvPr>
            <p:cNvSpPr txBox="1"/>
            <p:nvPr/>
          </p:nvSpPr>
          <p:spPr>
            <a:xfrm>
              <a:off x="5485549" y="2679377"/>
              <a:ext cx="354263" cy="15388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defRPr>
              </a:lvl1pPr>
            </a:lstStyle>
            <a:p>
              <a:r>
                <a:rPr lang="en-US" dirty="0"/>
                <a:t>import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E0F2E6-888D-91E4-4BA2-F5E05A89E5C8}"/>
                </a:ext>
              </a:extLst>
            </p:cNvPr>
            <p:cNvSpPr txBox="1"/>
            <p:nvPr/>
          </p:nvSpPr>
          <p:spPr>
            <a:xfrm>
              <a:off x="3600317" y="2751358"/>
              <a:ext cx="354263" cy="15388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import</a:t>
              </a: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297161C-FDFB-8372-F9B2-95C4BB04F66C}"/>
                </a:ext>
              </a:extLst>
            </p:cNvPr>
            <p:cNvGrpSpPr/>
            <p:nvPr/>
          </p:nvGrpSpPr>
          <p:grpSpPr>
            <a:xfrm>
              <a:off x="4815978" y="4344993"/>
              <a:ext cx="1298452" cy="1088462"/>
              <a:chOff x="5157002" y="4582599"/>
              <a:chExt cx="1298452" cy="1088462"/>
            </a:xfrm>
          </p:grpSpPr>
          <p:sp>
            <p:nvSpPr>
              <p:cNvPr id="4" name="Flowchart: Multidocument 3">
                <a:extLst>
                  <a:ext uri="{FF2B5EF4-FFF2-40B4-BE49-F238E27FC236}">
                    <a16:creationId xmlns:a16="http://schemas.microsoft.com/office/drawing/2014/main" id="{E4BD5CEF-7B3A-F6B9-5350-221ACC3B4D58}"/>
                  </a:ext>
                </a:extLst>
              </p:cNvPr>
              <p:cNvSpPr/>
              <p:nvPr/>
            </p:nvSpPr>
            <p:spPr>
              <a:xfrm>
                <a:off x="5349028" y="4582599"/>
                <a:ext cx="914400" cy="685800"/>
              </a:xfrm>
              <a:prstGeom prst="flowChartMultidocumen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tIns="91440" rtlCol="0" anchor="t" anchorCtr="0"/>
              <a:lstStyle/>
              <a:p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AWS Profile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0FD6490-862D-0A7E-CD7B-B77407D189B7}"/>
                  </a:ext>
                </a:extLst>
              </p:cNvPr>
              <p:cNvSpPr txBox="1"/>
              <p:nvPr/>
            </p:nvSpPr>
            <p:spPr>
              <a:xfrm>
                <a:off x="5157002" y="5270951"/>
                <a:ext cx="12984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/>
                </a:lvl1pPr>
              </a:lstStyle>
              <a:p>
                <a:r>
                  <a:rPr lang="en-US" dirty="0"/>
                  <a:t>Vendor Specific  Definitions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338E28D0-9A97-6A16-8450-167396999F24}"/>
                </a:ext>
              </a:extLst>
            </p:cNvPr>
            <p:cNvGrpSpPr/>
            <p:nvPr/>
          </p:nvGrpSpPr>
          <p:grpSpPr>
            <a:xfrm>
              <a:off x="6243022" y="4344993"/>
              <a:ext cx="1298452" cy="1102765"/>
              <a:chOff x="6801099" y="4582599"/>
              <a:chExt cx="1298452" cy="1102765"/>
            </a:xfrm>
          </p:grpSpPr>
          <p:sp>
            <p:nvSpPr>
              <p:cNvPr id="6" name="Flowchart: Multidocument 5">
                <a:extLst>
                  <a:ext uri="{FF2B5EF4-FFF2-40B4-BE49-F238E27FC236}">
                    <a16:creationId xmlns:a16="http://schemas.microsoft.com/office/drawing/2014/main" id="{18398E36-287B-B2FE-6BBA-7799599EA76C}"/>
                  </a:ext>
                </a:extLst>
              </p:cNvPr>
              <p:cNvSpPr/>
              <p:nvPr/>
            </p:nvSpPr>
            <p:spPr>
              <a:xfrm>
                <a:off x="6993125" y="4582599"/>
                <a:ext cx="914400" cy="685800"/>
              </a:xfrm>
              <a:prstGeom prst="flowChartMultidocument">
                <a:avLst/>
              </a:prstGeom>
              <a:noFill/>
              <a:ln w="1905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tIns="91440" rIns="0" rtlCol="0" anchor="t" anchorCtr="0"/>
              <a:lstStyle/>
              <a:p>
                <a:r>
                  <a:rPr lang="en-US" sz="1100" kern="0" dirty="0">
                    <a:solidFill>
                      <a:prstClr val="black"/>
                    </a:solidFill>
                    <a:latin typeface="Calibri" panose="020F0502020204030204"/>
                  </a:rPr>
                  <a:t>OpenStack Profile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F225E2C-6157-3B3B-93BD-E4D4A22F35A8}"/>
                  </a:ext>
                </a:extLst>
              </p:cNvPr>
              <p:cNvSpPr txBox="1"/>
              <p:nvPr/>
            </p:nvSpPr>
            <p:spPr>
              <a:xfrm>
                <a:off x="6801099" y="5285254"/>
                <a:ext cx="12984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1000"/>
                </a:lvl1pPr>
              </a:lstStyle>
              <a:p>
                <a:r>
                  <a:rPr lang="en-US" dirty="0"/>
                  <a:t>Vendor Specific  Definitions</a:t>
                </a:r>
              </a:p>
            </p:txBody>
          </p:sp>
        </p:grpSp>
        <p:sp>
          <p:nvSpPr>
            <p:cNvPr id="5" name="Flowchart: Multidocument 4">
              <a:extLst>
                <a:ext uri="{FF2B5EF4-FFF2-40B4-BE49-F238E27FC236}">
                  <a16:creationId xmlns:a16="http://schemas.microsoft.com/office/drawing/2014/main" id="{9ABF8E2D-4F30-107C-C91B-38A8217A03C3}"/>
                </a:ext>
              </a:extLst>
            </p:cNvPr>
            <p:cNvSpPr/>
            <p:nvPr/>
          </p:nvSpPr>
          <p:spPr>
            <a:xfrm>
              <a:off x="7797439" y="4344993"/>
              <a:ext cx="914400" cy="685800"/>
            </a:xfrm>
            <a:prstGeom prst="flowChartMultidocument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tIns="91440" rIns="0" rtlCol="0" anchor="t" anchorCtr="0"/>
            <a:lstStyle/>
            <a:p>
              <a:r>
                <a:rPr lang="en-US" sz="1100" kern="0" dirty="0">
                  <a:solidFill>
                    <a:prstClr val="black"/>
                  </a:solidFill>
                  <a:latin typeface="Calibri" panose="020F0502020204030204"/>
                </a:rPr>
                <a:t>Proxmox Profile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B76762B-DE56-28B3-919B-D1AC20FD745B}"/>
                </a:ext>
              </a:extLst>
            </p:cNvPr>
            <p:cNvSpPr txBox="1"/>
            <p:nvPr/>
          </p:nvSpPr>
          <p:spPr>
            <a:xfrm>
              <a:off x="7605413" y="5047648"/>
              <a:ext cx="12984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algn="ctr">
                <a:defRPr sz="1000"/>
              </a:lvl1pPr>
            </a:lstStyle>
            <a:p>
              <a:r>
                <a:rPr lang="en-US" dirty="0"/>
                <a:t>Vendor Specific  Definitions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477B4B9-C7CA-621D-C0CB-2E3F9BDCDF8E}"/>
                </a:ext>
              </a:extLst>
            </p:cNvPr>
            <p:cNvSpPr txBox="1"/>
            <p:nvPr/>
          </p:nvSpPr>
          <p:spPr>
            <a:xfrm>
              <a:off x="7115097" y="3653524"/>
              <a:ext cx="354263" cy="153888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0" tIns="0" rIns="0" bIns="0" rtlCol="0">
              <a:spAutoFit/>
            </a:bodyPr>
            <a:lstStyle>
              <a:defPPr>
                <a:defRPr lang="en-US"/>
              </a:defPPr>
              <a:lvl1pPr marR="0" lvl="0" indent="0" algn="ctr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kumimoji="0" sz="1000" b="0" i="0" u="none" strike="noStrike" kern="0" cap="none" spc="0" normalizeH="0" baseline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defRPr>
              </a:lvl1pPr>
            </a:lstStyle>
            <a:p>
              <a:r>
                <a:rPr lang="en-US" dirty="0"/>
                <a:t>import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481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FE27A6-DF26-D324-FCE5-E7B25E68038F}"/>
              </a:ext>
            </a:extLst>
          </p:cNvPr>
          <p:cNvCxnSpPr>
            <a:cxnSpLocks/>
          </p:cNvCxnSpPr>
          <p:nvPr/>
        </p:nvCxnSpPr>
        <p:spPr>
          <a:xfrm>
            <a:off x="3331722" y="3760285"/>
            <a:ext cx="5059361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4179A0B-2ED5-5342-D11F-DAB511F1284C}"/>
              </a:ext>
            </a:extLst>
          </p:cNvPr>
          <p:cNvCxnSpPr>
            <a:cxnSpLocks/>
          </p:cNvCxnSpPr>
          <p:nvPr/>
        </p:nvCxnSpPr>
        <p:spPr>
          <a:xfrm>
            <a:off x="3322456" y="4422853"/>
            <a:ext cx="5059361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0CED42-205E-5F6F-2F8C-BCADEC76286B}"/>
              </a:ext>
            </a:extLst>
          </p:cNvPr>
          <p:cNvCxnSpPr>
            <a:cxnSpLocks/>
          </p:cNvCxnSpPr>
          <p:nvPr/>
        </p:nvCxnSpPr>
        <p:spPr>
          <a:xfrm>
            <a:off x="3332706" y="3097717"/>
            <a:ext cx="5059361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C0EA58-0113-3D31-C71D-77BACAE283FE}"/>
              </a:ext>
            </a:extLst>
          </p:cNvPr>
          <p:cNvSpPr txBox="1"/>
          <p:nvPr/>
        </p:nvSpPr>
        <p:spPr>
          <a:xfrm>
            <a:off x="3321832" y="2627934"/>
            <a:ext cx="908262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System View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66B6D1-8490-B9CD-05C2-E2CC28FF5AC6}"/>
              </a:ext>
            </a:extLst>
          </p:cNvPr>
          <p:cNvSpPr/>
          <p:nvPr/>
        </p:nvSpPr>
        <p:spPr>
          <a:xfrm>
            <a:off x="4604631" y="2583553"/>
            <a:ext cx="3787435" cy="365760"/>
          </a:xfrm>
          <a:prstGeom prst="rect">
            <a:avLst/>
          </a:prstGeom>
          <a:solidFill>
            <a:srgbClr val="8064A2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and Technology Independent Operation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C8776F-D315-1350-8B4C-EB4D631C132C}"/>
              </a:ext>
            </a:extLst>
          </p:cNvPr>
          <p:cNvSpPr txBox="1"/>
          <p:nvPr/>
        </p:nvSpPr>
        <p:spPr>
          <a:xfrm>
            <a:off x="3321832" y="3953070"/>
            <a:ext cx="871392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Device View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A56F5F-1B5D-44FF-C9EF-69D03B1E7AF3}"/>
              </a:ext>
            </a:extLst>
          </p:cNvPr>
          <p:cNvSpPr/>
          <p:nvPr/>
        </p:nvSpPr>
        <p:spPr>
          <a:xfrm>
            <a:off x="4625128" y="3908689"/>
            <a:ext cx="3787432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and Technology Specific Operation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DFD787-7D51-C677-FEC1-7C3084AD32CC}"/>
              </a:ext>
            </a:extLst>
          </p:cNvPr>
          <p:cNvSpPr txBox="1"/>
          <p:nvPr/>
        </p:nvSpPr>
        <p:spPr>
          <a:xfrm>
            <a:off x="3321832" y="3290502"/>
            <a:ext cx="1268937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Administrator 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28419D-B74A-C077-DC65-67769E06C381}"/>
              </a:ext>
            </a:extLst>
          </p:cNvPr>
          <p:cNvSpPr/>
          <p:nvPr/>
        </p:nvSpPr>
        <p:spPr>
          <a:xfrm>
            <a:off x="4627164" y="3246121"/>
            <a:ext cx="3787435" cy="365760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Independent, Technology Specific Operation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B9CA76-A5E7-C8A2-2A61-4EF35CDE76F7}"/>
              </a:ext>
            </a:extLst>
          </p:cNvPr>
          <p:cNvSpPr txBox="1"/>
          <p:nvPr/>
        </p:nvSpPr>
        <p:spPr>
          <a:xfrm>
            <a:off x="3321832" y="4615637"/>
            <a:ext cx="970779" cy="261610"/>
          </a:xfrm>
          <a:prstGeom prst="rect">
            <a:avLst/>
          </a:prstGeom>
          <a:noFill/>
          <a:ln>
            <a:noFill/>
          </a:ln>
        </p:spPr>
        <p:txBody>
          <a:bodyPr wrap="none" lIns="0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prstClr val="black"/>
                </a:solidFill>
                <a:latin typeface="Arial"/>
              </a:defRPr>
            </a:lvl1pPr>
          </a:lstStyle>
          <a:p>
            <a:r>
              <a:rPr lang="en-US" sz="1100" dirty="0"/>
              <a:t>Instance View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18050C-0688-082C-DDB1-AC7A8B5B54E6}"/>
              </a:ext>
            </a:extLst>
          </p:cNvPr>
          <p:cNvSpPr/>
          <p:nvPr/>
        </p:nvSpPr>
        <p:spPr>
          <a:xfrm>
            <a:off x="4625128" y="4571256"/>
            <a:ext cx="3787432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Specific MIBs, PIBs, CLI, etc.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114086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B20FE85-F8F3-5660-2C0F-C97174F8ECAA}"/>
              </a:ext>
            </a:extLst>
          </p:cNvPr>
          <p:cNvGrpSpPr/>
          <p:nvPr/>
        </p:nvGrpSpPr>
        <p:grpSpPr>
          <a:xfrm>
            <a:off x="4946986" y="2575123"/>
            <a:ext cx="2298029" cy="1707754"/>
            <a:chOff x="4109021" y="1620708"/>
            <a:chExt cx="2298029" cy="1707754"/>
          </a:xfrm>
        </p:grpSpPr>
        <p:sp>
          <p:nvSpPr>
            <p:cNvPr id="3" name="Web Server Tier">
              <a:extLst>
                <a:ext uri="{FF2B5EF4-FFF2-40B4-BE49-F238E27FC236}">
                  <a16:creationId xmlns:a16="http://schemas.microsoft.com/office/drawing/2014/main" id="{C1652037-C836-8518-B00F-68B63C21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835" y="1620708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Abstract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Node Type</a:t>
              </a:r>
            </a:p>
          </p:txBody>
        </p:sp>
        <p:sp>
          <p:nvSpPr>
            <p:cNvPr id="4" name="Web Server Tier">
              <a:extLst>
                <a:ext uri="{FF2B5EF4-FFF2-40B4-BE49-F238E27FC236}">
                  <a16:creationId xmlns:a16="http://schemas.microsoft.com/office/drawing/2014/main" id="{9FA15A96-A3D2-B08F-CF14-595C0D22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9021" y="2779822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Node Type</a:t>
              </a:r>
            </a:p>
          </p:txBody>
        </p:sp>
        <p:sp>
          <p:nvSpPr>
            <p:cNvPr id="7" name="Web Server Tier">
              <a:extLst>
                <a:ext uri="{FF2B5EF4-FFF2-40B4-BE49-F238E27FC236}">
                  <a16:creationId xmlns:a16="http://schemas.microsoft.com/office/drawing/2014/main" id="{54AFEE4B-6F70-7B85-6A9A-350900D7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2650" y="2779822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Node Type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E8CD19-0767-2135-B5CE-83A86FFA02BA}"/>
                </a:ext>
              </a:extLst>
            </p:cNvPr>
            <p:cNvCxnSpPr>
              <a:cxnSpLocks/>
              <a:stCxn id="4" idx="0"/>
              <a:endCxn id="3" idx="2"/>
            </p:cNvCxnSpPr>
            <p:nvPr/>
          </p:nvCxnSpPr>
          <p:spPr>
            <a:xfrm flipV="1">
              <a:off x="4566221" y="2169348"/>
              <a:ext cx="691814" cy="610474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907D006-7846-6381-DD82-50E3FCD7991F}"/>
                </a:ext>
              </a:extLst>
            </p:cNvPr>
            <p:cNvCxnSpPr>
              <a:cxnSpLocks/>
              <a:stCxn id="7" idx="0"/>
              <a:endCxn id="3" idx="2"/>
            </p:cNvCxnSpPr>
            <p:nvPr/>
          </p:nvCxnSpPr>
          <p:spPr>
            <a:xfrm flipH="1" flipV="1">
              <a:off x="5258035" y="2169348"/>
              <a:ext cx="691815" cy="610474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83CE6D-5BAF-271C-9A4A-DF1599420FE6}"/>
                </a:ext>
              </a:extLst>
            </p:cNvPr>
            <p:cNvSpPr/>
            <p:nvPr/>
          </p:nvSpPr>
          <p:spPr>
            <a:xfrm>
              <a:off x="4387569" y="2359169"/>
              <a:ext cx="750526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i="1" kern="0" dirty="0">
                  <a:solidFill>
                    <a:prstClr val="black"/>
                  </a:solidFill>
                  <a:latin typeface="Arial"/>
                  <a:ea typeface="黑体" panose="02010609060101010101" pitchFamily="49" charset="-122"/>
                </a:rPr>
                <a:t>d</a:t>
              </a:r>
              <a:r>
                <a:rPr kumimoji="0" lang="en-US" altLang="zh-CN" sz="800" i="1" u="none" strike="noStrike" kern="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erives</a:t>
              </a:r>
              <a:r>
                <a:rPr kumimoji="0" lang="en-US" altLang="zh-CN" sz="8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 </a:t>
              </a:r>
              <a:r>
                <a:rPr lang="en-US" altLang="zh-CN" sz="800" i="1" kern="0" dirty="0">
                  <a:solidFill>
                    <a:prstClr val="black"/>
                  </a:solidFill>
                  <a:latin typeface="Arial"/>
                  <a:ea typeface="黑体" panose="02010609060101010101" pitchFamily="49" charset="-122"/>
                </a:rPr>
                <a:t>f</a:t>
              </a:r>
              <a:r>
                <a:rPr kumimoji="0" lang="en-US" altLang="zh-CN" sz="8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rom</a:t>
              </a:r>
              <a:endParaRPr kumimoji="0" 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23F606-D802-34A9-2EF3-5B2CAFDAC34B}"/>
                </a:ext>
              </a:extLst>
            </p:cNvPr>
            <p:cNvSpPr/>
            <p:nvPr/>
          </p:nvSpPr>
          <p:spPr>
            <a:xfrm>
              <a:off x="5377975" y="2359169"/>
              <a:ext cx="750526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derives from</a:t>
              </a:r>
              <a:endParaRPr kumimoji="0" lang="en-US" sz="80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0865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>
            <a:extLst>
              <a:ext uri="{FF2B5EF4-FFF2-40B4-BE49-F238E27FC236}">
                <a16:creationId xmlns:a16="http://schemas.microsoft.com/office/drawing/2014/main" id="{8E9239B3-4664-7A6E-5097-10825005D9C1}"/>
              </a:ext>
            </a:extLst>
          </p:cNvPr>
          <p:cNvGrpSpPr/>
          <p:nvPr/>
        </p:nvGrpSpPr>
        <p:grpSpPr>
          <a:xfrm>
            <a:off x="4728322" y="2528254"/>
            <a:ext cx="2735357" cy="1801492"/>
            <a:chOff x="3900114" y="1399000"/>
            <a:chExt cx="2735357" cy="1801492"/>
          </a:xfrm>
        </p:grpSpPr>
        <p:sp>
          <p:nvSpPr>
            <p:cNvPr id="3" name="Web Server Tier">
              <a:extLst>
                <a:ext uri="{FF2B5EF4-FFF2-40B4-BE49-F238E27FC236}">
                  <a16:creationId xmlns:a16="http://schemas.microsoft.com/office/drawing/2014/main" id="{C1652037-C836-8518-B00F-68B63C216E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0114" y="2025426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Abstract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00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Node Type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4E8CD19-0767-2135-B5CE-83A86FFA02BA}"/>
                </a:ext>
              </a:extLst>
            </p:cNvPr>
            <p:cNvCxnSpPr>
              <a:cxnSpLocks/>
              <a:stCxn id="32" idx="1"/>
              <a:endCxn id="3" idx="3"/>
            </p:cNvCxnSpPr>
            <p:nvPr/>
          </p:nvCxnSpPr>
          <p:spPr>
            <a:xfrm flipH="1" flipV="1">
              <a:off x="4814514" y="2299746"/>
              <a:ext cx="906557" cy="626426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907D006-7846-6381-DD82-50E3FCD7991F}"/>
                </a:ext>
              </a:extLst>
            </p:cNvPr>
            <p:cNvCxnSpPr>
              <a:cxnSpLocks/>
              <a:stCxn id="7" idx="1"/>
              <a:endCxn id="3" idx="3"/>
            </p:cNvCxnSpPr>
            <p:nvPr/>
          </p:nvCxnSpPr>
          <p:spPr>
            <a:xfrm flipH="1">
              <a:off x="4814514" y="1673320"/>
              <a:ext cx="906557" cy="626426"/>
            </a:xfrm>
            <a:prstGeom prst="straightConnector1">
              <a:avLst/>
            </a:prstGeom>
            <a:noFill/>
            <a:ln w="19050" cap="flat" cmpd="sng" algn="ctr">
              <a:solidFill>
                <a:srgbClr val="C0504D">
                  <a:shade val="95000"/>
                  <a:satMod val="105000"/>
                </a:srgbClr>
              </a:solidFill>
              <a:prstDash val="solid"/>
              <a:tailEnd type="triangle"/>
            </a:ln>
            <a:effectLst/>
          </p:spPr>
        </p:cxn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83CE6D-5BAF-271C-9A4A-DF1599420FE6}"/>
                </a:ext>
              </a:extLst>
            </p:cNvPr>
            <p:cNvSpPr/>
            <p:nvPr/>
          </p:nvSpPr>
          <p:spPr>
            <a:xfrm>
              <a:off x="4853182" y="1728757"/>
              <a:ext cx="678391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800" i="1" kern="0" dirty="0">
                  <a:solidFill>
                    <a:prstClr val="black"/>
                  </a:solidFill>
                  <a:latin typeface="Arial"/>
                  <a:ea typeface="黑体" panose="02010609060101010101" pitchFamily="49" charset="-122"/>
                </a:rPr>
                <a:t>substitutes</a:t>
              </a:r>
              <a:endParaRPr kumimoji="0" 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023F606-D802-34A9-2EF3-5B2CAFDAC34B}"/>
                </a:ext>
              </a:extLst>
            </p:cNvPr>
            <p:cNvSpPr/>
            <p:nvPr/>
          </p:nvSpPr>
          <p:spPr>
            <a:xfrm>
              <a:off x="4853182" y="2639903"/>
              <a:ext cx="678391" cy="215444"/>
            </a:xfrm>
            <a:prstGeom prst="rect">
              <a:avLst/>
            </a:prstGeom>
            <a:solidFill>
              <a:sysClr val="window" lastClr="FFFFFF"/>
            </a:solidFill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80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  <a:ea typeface="黑体" panose="02010609060101010101" pitchFamily="49" charset="-122"/>
                </a:rPr>
                <a:t>substitutes</a:t>
              </a:r>
              <a:endParaRPr kumimoji="0" lang="en-US" sz="80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黑体" panose="02010609060101010101" pitchFamily="49" charset="-122"/>
              </a:endParaRPr>
            </a:p>
          </p:txBody>
        </p:sp>
        <p:sp>
          <p:nvSpPr>
            <p:cNvPr id="7" name="Web Server Tier">
              <a:extLst>
                <a:ext uri="{FF2B5EF4-FFF2-40B4-BE49-F238E27FC236}">
                  <a16:creationId xmlns:a16="http://schemas.microsoft.com/office/drawing/2014/main" id="{54AFEE4B-6F70-7B85-6A9A-350900D7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1071" y="1399000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Service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Template</a:t>
              </a:r>
            </a:p>
          </p:txBody>
        </p:sp>
        <p:sp>
          <p:nvSpPr>
            <p:cNvPr id="32" name="Web Server Tier">
              <a:extLst>
                <a:ext uri="{FF2B5EF4-FFF2-40B4-BE49-F238E27FC236}">
                  <a16:creationId xmlns:a16="http://schemas.microsoft.com/office/drawing/2014/main" id="{BCD79716-F8A0-2FC8-CFC2-9BA714E257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1071" y="2651852"/>
              <a:ext cx="914400" cy="54864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952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Service</a:t>
              </a:r>
            </a:p>
            <a:p>
              <a:pPr algn="ctr"/>
              <a:r>
                <a:rPr lang="en-US" altLang="en-US" sz="1000" kern="0" dirty="0">
                  <a:solidFill>
                    <a:prstClr val="black"/>
                  </a:solidFill>
                  <a:latin typeface="Arial"/>
                </a:rPr>
                <a:t>Template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140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163A1D-A414-7345-020B-5FAD8D80F6D6}"/>
              </a:ext>
            </a:extLst>
          </p:cNvPr>
          <p:cNvCxnSpPr>
            <a:cxnSpLocks/>
          </p:cNvCxnSpPr>
          <p:nvPr/>
        </p:nvCxnSpPr>
        <p:spPr>
          <a:xfrm>
            <a:off x="6397218" y="3760285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820B57-B42F-FBD6-F65E-249734D0556E}"/>
              </a:ext>
            </a:extLst>
          </p:cNvPr>
          <p:cNvCxnSpPr>
            <a:cxnSpLocks/>
          </p:cNvCxnSpPr>
          <p:nvPr/>
        </p:nvCxnSpPr>
        <p:spPr>
          <a:xfrm>
            <a:off x="6397538" y="3097717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5EF557D-0B15-0C5B-F2EE-808D438A15F7}"/>
              </a:ext>
            </a:extLst>
          </p:cNvPr>
          <p:cNvSpPr/>
          <p:nvPr/>
        </p:nvSpPr>
        <p:spPr>
          <a:xfrm>
            <a:off x="6392744" y="2583553"/>
            <a:ext cx="1627721" cy="365760"/>
          </a:xfrm>
          <a:prstGeom prst="rect">
            <a:avLst/>
          </a:prstGeom>
          <a:solidFill>
            <a:srgbClr val="8064A2"/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56BA8-3DA9-B8F5-451A-0BE99889ADD4}"/>
              </a:ext>
            </a:extLst>
          </p:cNvPr>
          <p:cNvSpPr/>
          <p:nvPr/>
        </p:nvSpPr>
        <p:spPr>
          <a:xfrm>
            <a:off x="6413241" y="3908689"/>
            <a:ext cx="1627720" cy="365760"/>
          </a:xfrm>
          <a:prstGeom prst="rect">
            <a:avLst/>
          </a:prstGeom>
          <a:solidFill>
            <a:srgbClr val="8064A2">
              <a:lumMod val="20000"/>
              <a:lumOff val="80000"/>
              <a:alpha val="20000"/>
            </a:srgbClr>
          </a:solidFill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View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7FF8F2-501A-BD70-85AE-B6BF535BCF1D}"/>
              </a:ext>
            </a:extLst>
          </p:cNvPr>
          <p:cNvSpPr/>
          <p:nvPr/>
        </p:nvSpPr>
        <p:spPr>
          <a:xfrm>
            <a:off x="6415277" y="3246121"/>
            <a:ext cx="1627721" cy="365760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Administrator View</a:t>
            </a: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23BDC3DB-7AF8-F76F-2731-3C798587EC30}"/>
              </a:ext>
            </a:extLst>
          </p:cNvPr>
          <p:cNvSpPr/>
          <p:nvPr/>
        </p:nvSpPr>
        <p:spPr>
          <a:xfrm>
            <a:off x="5886916" y="2688014"/>
            <a:ext cx="406187" cy="777690"/>
          </a:xfrm>
          <a:prstGeom prst="curvedRightArrow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Web Server Tier">
            <a:extLst>
              <a:ext uri="{FF2B5EF4-FFF2-40B4-BE49-F238E27FC236}">
                <a16:creationId xmlns:a16="http://schemas.microsoft.com/office/drawing/2014/main" id="{2EFB6B8D-079D-3F4E-A8AD-0A18337F0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9003" y="2914836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Abstract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Node Type</a:t>
            </a:r>
          </a:p>
        </p:txBody>
      </p:sp>
      <p:sp>
        <p:nvSpPr>
          <p:cNvPr id="12" name="Web Server Tier">
            <a:extLst>
              <a:ext uri="{FF2B5EF4-FFF2-40B4-BE49-F238E27FC236}">
                <a16:creationId xmlns:a16="http://schemas.microsoft.com/office/drawing/2014/main" id="{51F86743-D4AE-CF7F-C723-AAFED63B3E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238" y="3230966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Concrete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Service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Template</a:t>
            </a:r>
          </a:p>
        </p:txBody>
      </p:sp>
      <p:sp>
        <p:nvSpPr>
          <p:cNvPr id="13" name="Web Server Tier">
            <a:extLst>
              <a:ext uri="{FF2B5EF4-FFF2-40B4-BE49-F238E27FC236}">
                <a16:creationId xmlns:a16="http://schemas.microsoft.com/office/drawing/2014/main" id="{F6E2EAEB-1C0B-3FBF-1738-0329E9C3C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238" y="2598707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Concrete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Service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Template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6B6143-DF11-AB21-D0E5-CF8FB003F697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 flipV="1">
            <a:off x="4752507" y="3097716"/>
            <a:ext cx="408731" cy="316130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257FDD-F02C-18EF-6C46-A62671EE8262}"/>
              </a:ext>
            </a:extLst>
          </p:cNvPr>
          <p:cNvCxnSpPr>
            <a:cxnSpLocks/>
            <a:stCxn id="13" idx="1"/>
            <a:endCxn id="6" idx="3"/>
          </p:cNvCxnSpPr>
          <p:nvPr/>
        </p:nvCxnSpPr>
        <p:spPr>
          <a:xfrm flipH="1">
            <a:off x="4752507" y="2781587"/>
            <a:ext cx="408731" cy="316129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A9CF1B3-A785-43CF-CC20-B86EEC470F65}"/>
              </a:ext>
            </a:extLst>
          </p:cNvPr>
          <p:cNvSpPr/>
          <p:nvPr/>
        </p:nvSpPr>
        <p:spPr>
          <a:xfrm>
            <a:off x="6413241" y="4571257"/>
            <a:ext cx="1643423" cy="365760"/>
          </a:xfrm>
          <a:prstGeom prst="rect">
            <a:avLst/>
          </a:prstGeom>
          <a:solidFill>
            <a:srgbClr val="8064A2">
              <a:lumMod val="20000"/>
              <a:lumOff val="80000"/>
              <a:alpha val="20000"/>
            </a:srgbClr>
          </a:solidFill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View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B667FD-0D5C-7807-17D2-F6AE27EA603E}"/>
              </a:ext>
            </a:extLst>
          </p:cNvPr>
          <p:cNvCxnSpPr>
            <a:cxnSpLocks/>
          </p:cNvCxnSpPr>
          <p:nvPr/>
        </p:nvCxnSpPr>
        <p:spPr>
          <a:xfrm>
            <a:off x="6413241" y="4424749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3118641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eb Server Tier">
            <a:extLst>
              <a:ext uri="{FF2B5EF4-FFF2-40B4-BE49-F238E27FC236}">
                <a16:creationId xmlns:a16="http://schemas.microsoft.com/office/drawing/2014/main" id="{C1652037-C836-8518-B00F-68B63C21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120" y="3257485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Abstract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Node Type</a:t>
            </a:r>
          </a:p>
        </p:txBody>
      </p:sp>
      <p:sp>
        <p:nvSpPr>
          <p:cNvPr id="4" name="Web Server Tier">
            <a:extLst>
              <a:ext uri="{FF2B5EF4-FFF2-40B4-BE49-F238E27FC236}">
                <a16:creationId xmlns:a16="http://schemas.microsoft.com/office/drawing/2014/main" id="{9FA15A96-A3D2-B08F-CF14-595C0D22D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8933" y="3931258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Concrete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Node Type</a:t>
            </a:r>
          </a:p>
        </p:txBody>
      </p:sp>
      <p:sp>
        <p:nvSpPr>
          <p:cNvPr id="7" name="Web Server Tier">
            <a:extLst>
              <a:ext uri="{FF2B5EF4-FFF2-40B4-BE49-F238E27FC236}">
                <a16:creationId xmlns:a16="http://schemas.microsoft.com/office/drawing/2014/main" id="{54AFEE4B-6F70-7B85-6A9A-350900D7A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1307" y="3931258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Concrete</a:t>
            </a:r>
          </a:p>
          <a:p>
            <a:pPr algn="ctr"/>
            <a:r>
              <a:rPr lang="en-US" altLang="en-US" sz="800" kern="0" dirty="0">
                <a:solidFill>
                  <a:prstClr val="black"/>
                </a:solidFill>
                <a:latin typeface="Arial"/>
              </a:rPr>
              <a:t>Node Type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E8CD19-0767-2135-B5CE-83A86FFA02BA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4550685" y="3623245"/>
            <a:ext cx="406187" cy="308013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07D006-7846-6381-DD82-50E3FCD7991F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4956872" y="3623245"/>
            <a:ext cx="406187" cy="308013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163A1D-A414-7345-020B-5FAD8D80F6D6}"/>
              </a:ext>
            </a:extLst>
          </p:cNvPr>
          <p:cNvCxnSpPr>
            <a:cxnSpLocks/>
          </p:cNvCxnSpPr>
          <p:nvPr/>
        </p:nvCxnSpPr>
        <p:spPr>
          <a:xfrm>
            <a:off x="6297287" y="3760285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820B57-B42F-FBD6-F65E-249734D0556E}"/>
              </a:ext>
            </a:extLst>
          </p:cNvPr>
          <p:cNvCxnSpPr>
            <a:cxnSpLocks/>
          </p:cNvCxnSpPr>
          <p:nvPr/>
        </p:nvCxnSpPr>
        <p:spPr>
          <a:xfrm>
            <a:off x="6297607" y="3097717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5EF557D-0B15-0C5B-F2EE-808D438A15F7}"/>
              </a:ext>
            </a:extLst>
          </p:cNvPr>
          <p:cNvSpPr/>
          <p:nvPr/>
        </p:nvSpPr>
        <p:spPr>
          <a:xfrm>
            <a:off x="6292813" y="2583553"/>
            <a:ext cx="1627721" cy="365760"/>
          </a:xfrm>
          <a:prstGeom prst="rect">
            <a:avLst/>
          </a:prstGeom>
          <a:solidFill>
            <a:srgbClr val="8064A2">
              <a:alpha val="20000"/>
            </a:srgbClr>
          </a:solidFill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56BA8-3DA9-B8F5-451A-0BE99889ADD4}"/>
              </a:ext>
            </a:extLst>
          </p:cNvPr>
          <p:cNvSpPr/>
          <p:nvPr/>
        </p:nvSpPr>
        <p:spPr>
          <a:xfrm>
            <a:off x="6313310" y="3908689"/>
            <a:ext cx="1627720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View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7FF8F2-501A-BD70-85AE-B6BF535BCF1D}"/>
              </a:ext>
            </a:extLst>
          </p:cNvPr>
          <p:cNvSpPr/>
          <p:nvPr/>
        </p:nvSpPr>
        <p:spPr>
          <a:xfrm>
            <a:off x="6315346" y="3246121"/>
            <a:ext cx="1627721" cy="365760"/>
          </a:xfrm>
          <a:prstGeom prst="rect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Administrator View</a:t>
            </a: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23BDC3DB-7AF8-F76F-2731-3C798587EC30}"/>
              </a:ext>
            </a:extLst>
          </p:cNvPr>
          <p:cNvSpPr/>
          <p:nvPr/>
        </p:nvSpPr>
        <p:spPr>
          <a:xfrm>
            <a:off x="5786985" y="3388407"/>
            <a:ext cx="406187" cy="777690"/>
          </a:xfrm>
          <a:prstGeom prst="curvedRightArrow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0AA200-486F-F2CB-B1B0-87E1901C28B0}"/>
              </a:ext>
            </a:extLst>
          </p:cNvPr>
          <p:cNvSpPr/>
          <p:nvPr/>
        </p:nvSpPr>
        <p:spPr>
          <a:xfrm>
            <a:off x="6313310" y="4571257"/>
            <a:ext cx="1643423" cy="365760"/>
          </a:xfrm>
          <a:prstGeom prst="rect">
            <a:avLst/>
          </a:prstGeom>
          <a:solidFill>
            <a:srgbClr val="8064A2">
              <a:lumMod val="20000"/>
              <a:lumOff val="80000"/>
              <a:alpha val="20000"/>
            </a:srgbClr>
          </a:solidFill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362E1E-440C-98A5-90F0-06C24BE050F4}"/>
              </a:ext>
            </a:extLst>
          </p:cNvPr>
          <p:cNvCxnSpPr>
            <a:cxnSpLocks/>
          </p:cNvCxnSpPr>
          <p:nvPr/>
        </p:nvCxnSpPr>
        <p:spPr>
          <a:xfrm>
            <a:off x="6313310" y="4424749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</p:spTree>
    <p:extLst>
      <p:ext uri="{BB962C8B-B14F-4D97-AF65-F5344CB8AC3E}">
        <p14:creationId xmlns:p14="http://schemas.microsoft.com/office/powerpoint/2010/main" val="414537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Web Server Tier">
            <a:extLst>
              <a:ext uri="{FF2B5EF4-FFF2-40B4-BE49-F238E27FC236}">
                <a16:creationId xmlns:a16="http://schemas.microsoft.com/office/drawing/2014/main" id="{C1652037-C836-8518-B00F-68B63C216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386" y="3922501"/>
            <a:ext cx="603504" cy="36576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8064A2">
                  <a:tint val="50000"/>
                  <a:satMod val="300000"/>
                </a:srgbClr>
              </a:gs>
              <a:gs pos="35000">
                <a:srgbClr val="8064A2">
                  <a:tint val="37000"/>
                  <a:satMod val="300000"/>
                </a:srgbClr>
              </a:gs>
              <a:gs pos="100000">
                <a:srgbClr val="8064A2">
                  <a:tint val="15000"/>
                  <a:satMod val="350000"/>
                </a:srgbClr>
              </a:gs>
            </a:gsLst>
            <a:lin ang="16200000" scaled="1"/>
          </a:gradFill>
          <a:ln w="3175" cap="flat" cmpd="sng" algn="ctr">
            <a:solidFill>
              <a:srgbClr val="8064A2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 anchor="ctr" anchorCtr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Concrete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80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Node Type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E8CD19-0767-2135-B5CE-83A86FFA02BA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4549138" y="4288261"/>
            <a:ext cx="1547" cy="308013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07D006-7846-6381-DD82-50E3FCD7991F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4549138" y="4288261"/>
            <a:ext cx="813921" cy="308013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163A1D-A414-7345-020B-5FAD8D80F6D6}"/>
              </a:ext>
            </a:extLst>
          </p:cNvPr>
          <p:cNvCxnSpPr>
            <a:cxnSpLocks/>
          </p:cNvCxnSpPr>
          <p:nvPr/>
        </p:nvCxnSpPr>
        <p:spPr>
          <a:xfrm>
            <a:off x="6297287" y="3760285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820B57-B42F-FBD6-F65E-249734D0556E}"/>
              </a:ext>
            </a:extLst>
          </p:cNvPr>
          <p:cNvCxnSpPr>
            <a:cxnSpLocks/>
          </p:cNvCxnSpPr>
          <p:nvPr/>
        </p:nvCxnSpPr>
        <p:spPr>
          <a:xfrm>
            <a:off x="6297607" y="3097717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5EF557D-0B15-0C5B-F2EE-808D438A15F7}"/>
              </a:ext>
            </a:extLst>
          </p:cNvPr>
          <p:cNvSpPr/>
          <p:nvPr/>
        </p:nvSpPr>
        <p:spPr>
          <a:xfrm>
            <a:off x="6292813" y="2583553"/>
            <a:ext cx="1627721" cy="365760"/>
          </a:xfrm>
          <a:prstGeom prst="rect">
            <a:avLst/>
          </a:prstGeom>
          <a:solidFill>
            <a:srgbClr val="8064A2">
              <a:alpha val="20000"/>
            </a:srgbClr>
          </a:solidFill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System View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656BA8-3DA9-B8F5-451A-0BE99889ADD4}"/>
              </a:ext>
            </a:extLst>
          </p:cNvPr>
          <p:cNvSpPr/>
          <p:nvPr/>
        </p:nvSpPr>
        <p:spPr>
          <a:xfrm>
            <a:off x="6313310" y="3908689"/>
            <a:ext cx="1627720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Device View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97FF8F2-501A-BD70-85AE-B6BF535BCF1D}"/>
              </a:ext>
            </a:extLst>
          </p:cNvPr>
          <p:cNvSpPr/>
          <p:nvPr/>
        </p:nvSpPr>
        <p:spPr>
          <a:xfrm>
            <a:off x="6315346" y="3246121"/>
            <a:ext cx="1627721" cy="365760"/>
          </a:xfrm>
          <a:prstGeom prst="rect">
            <a:avLst/>
          </a:prstGeom>
          <a:solidFill>
            <a:srgbClr val="8064A2">
              <a:lumMod val="60000"/>
              <a:lumOff val="40000"/>
              <a:alpha val="2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Administrator View</a:t>
            </a:r>
          </a:p>
        </p:txBody>
      </p:sp>
      <p:sp>
        <p:nvSpPr>
          <p:cNvPr id="37" name="Arrow: Curved Right 36">
            <a:extLst>
              <a:ext uri="{FF2B5EF4-FFF2-40B4-BE49-F238E27FC236}">
                <a16:creationId xmlns:a16="http://schemas.microsoft.com/office/drawing/2014/main" id="{23BDC3DB-7AF8-F76F-2731-3C798587EC30}"/>
              </a:ext>
            </a:extLst>
          </p:cNvPr>
          <p:cNvSpPr/>
          <p:nvPr/>
        </p:nvSpPr>
        <p:spPr>
          <a:xfrm>
            <a:off x="5786985" y="4053423"/>
            <a:ext cx="406187" cy="777690"/>
          </a:xfrm>
          <a:prstGeom prst="curvedRightArrow">
            <a:avLst/>
          </a:prstGeom>
          <a:solidFill>
            <a:srgbClr val="8064A2">
              <a:lumMod val="60000"/>
              <a:lumOff val="40000"/>
            </a:srgbClr>
          </a:solidFill>
          <a:ln w="952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0AA200-486F-F2CB-B1B0-87E1901C28B0}"/>
              </a:ext>
            </a:extLst>
          </p:cNvPr>
          <p:cNvSpPr/>
          <p:nvPr/>
        </p:nvSpPr>
        <p:spPr>
          <a:xfrm>
            <a:off x="6313310" y="4571257"/>
            <a:ext cx="1643423" cy="365760"/>
          </a:xfrm>
          <a:prstGeom prst="rect">
            <a:avLst/>
          </a:prstGeom>
          <a:solidFill>
            <a:srgbClr val="8064A2">
              <a:lumMod val="20000"/>
              <a:lumOff val="80000"/>
            </a:srgbClr>
          </a:solidFill>
          <a:ln w="3175" cap="flat" cmpd="sng" algn="ctr">
            <a:solidFill>
              <a:srgbClr val="7030A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Instance View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D362E1E-440C-98A5-90F0-06C24BE050F4}"/>
              </a:ext>
            </a:extLst>
          </p:cNvPr>
          <p:cNvCxnSpPr>
            <a:cxnSpLocks/>
          </p:cNvCxnSpPr>
          <p:nvPr/>
        </p:nvCxnSpPr>
        <p:spPr>
          <a:xfrm>
            <a:off x="6313310" y="4424749"/>
            <a:ext cx="1643423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dash"/>
          </a:ln>
          <a:effectLst/>
        </p:spPr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064BAC5C-107D-0732-B254-EF4E67803B2D}"/>
              </a:ext>
            </a:extLst>
          </p:cNvPr>
          <p:cNvGrpSpPr/>
          <p:nvPr/>
        </p:nvGrpSpPr>
        <p:grpSpPr>
          <a:xfrm>
            <a:off x="3433466" y="4596274"/>
            <a:ext cx="2231345" cy="365760"/>
            <a:chOff x="3433466" y="4596274"/>
            <a:chExt cx="2231345" cy="365760"/>
          </a:xfrm>
        </p:grpSpPr>
        <p:sp>
          <p:nvSpPr>
            <p:cNvPr id="4" name="Web Server Tier">
              <a:extLst>
                <a:ext uri="{FF2B5EF4-FFF2-40B4-BE49-F238E27FC236}">
                  <a16:creationId xmlns:a16="http://schemas.microsoft.com/office/drawing/2014/main" id="{9FA15A96-A3D2-B08F-CF14-595C0D22D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8933" y="4596274"/>
              <a:ext cx="603504" cy="36576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317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8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800" kern="0" dirty="0">
                  <a:solidFill>
                    <a:prstClr val="black"/>
                  </a:solidFill>
                  <a:latin typeface="Arial"/>
                </a:rPr>
                <a:t>Ansible Type</a:t>
              </a:r>
            </a:p>
          </p:txBody>
        </p:sp>
        <p:sp>
          <p:nvSpPr>
            <p:cNvPr id="7" name="Web Server Tier">
              <a:extLst>
                <a:ext uri="{FF2B5EF4-FFF2-40B4-BE49-F238E27FC236}">
                  <a16:creationId xmlns:a16="http://schemas.microsoft.com/office/drawing/2014/main" id="{54AFEE4B-6F70-7B85-6A9A-350900D7A0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307" y="4596274"/>
              <a:ext cx="603504" cy="36576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317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8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800" kern="0" dirty="0">
                  <a:solidFill>
                    <a:prstClr val="black"/>
                  </a:solidFill>
                  <a:latin typeface="Arial"/>
                </a:rPr>
                <a:t>Terraform Type</a:t>
              </a:r>
            </a:p>
          </p:txBody>
        </p:sp>
        <p:sp>
          <p:nvSpPr>
            <p:cNvPr id="9" name="Web Server Tier">
              <a:extLst>
                <a:ext uri="{FF2B5EF4-FFF2-40B4-BE49-F238E27FC236}">
                  <a16:creationId xmlns:a16="http://schemas.microsoft.com/office/drawing/2014/main" id="{0CFFFAC4-6F01-C4FF-C247-9B63FA60E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33466" y="4596274"/>
              <a:ext cx="603504" cy="365760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8064A2">
                    <a:tint val="50000"/>
                    <a:satMod val="300000"/>
                  </a:srgbClr>
                </a:gs>
                <a:gs pos="35000">
                  <a:srgbClr val="8064A2">
                    <a:tint val="37000"/>
                    <a:satMod val="300000"/>
                  </a:srgbClr>
                </a:gs>
                <a:gs pos="100000">
                  <a:srgbClr val="8064A2">
                    <a:tint val="15000"/>
                    <a:satMod val="350000"/>
                  </a:srgbClr>
                </a:gs>
              </a:gsLst>
              <a:lin ang="16200000" scaled="1"/>
            </a:gradFill>
            <a:ln w="3175" cap="flat" cmpd="sng" algn="ctr">
              <a:solidFill>
                <a:srgbClr val="8064A2">
                  <a:shade val="95000"/>
                  <a:satMod val="105000"/>
                </a:srgbClr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 anchor="ctr" anchorCtr="0"/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 altLang="en-US" sz="800" kern="0" dirty="0">
                  <a:solidFill>
                    <a:prstClr val="black"/>
                  </a:solidFill>
                  <a:latin typeface="Arial"/>
                </a:rPr>
                <a:t>Concrete</a:t>
              </a:r>
            </a:p>
            <a:p>
              <a:pPr algn="ctr"/>
              <a:r>
                <a:rPr lang="en-US" altLang="en-US" sz="800" kern="0" dirty="0">
                  <a:solidFill>
                    <a:prstClr val="black"/>
                  </a:solidFill>
                  <a:latin typeface="Arial"/>
                </a:rPr>
                <a:t>Bash Type</a:t>
              </a:r>
            </a:p>
          </p:txBody>
        </p:sp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4D44793-98B9-B178-93F2-3751AAB3F6CE}"/>
              </a:ext>
            </a:extLst>
          </p:cNvPr>
          <p:cNvCxnSpPr>
            <a:cxnSpLocks/>
            <a:stCxn id="9" idx="0"/>
            <a:endCxn id="3" idx="2"/>
          </p:cNvCxnSpPr>
          <p:nvPr/>
        </p:nvCxnSpPr>
        <p:spPr>
          <a:xfrm flipV="1">
            <a:off x="3735218" y="4288261"/>
            <a:ext cx="813920" cy="308013"/>
          </a:xfrm>
          <a:prstGeom prst="straightConnector1">
            <a:avLst/>
          </a:prstGeom>
          <a:noFill/>
          <a:ln w="3175" cap="flat" cmpd="sng" algn="ctr">
            <a:solidFill>
              <a:srgbClr val="C0504D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81084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581E700A-16D7-0EAC-9261-4F58A4131FC0}"/>
              </a:ext>
            </a:extLst>
          </p:cNvPr>
          <p:cNvGrpSpPr/>
          <p:nvPr/>
        </p:nvGrpSpPr>
        <p:grpSpPr>
          <a:xfrm>
            <a:off x="916973" y="1269330"/>
            <a:ext cx="4074193" cy="2573099"/>
            <a:chOff x="3907757" y="1209675"/>
            <a:chExt cx="4074193" cy="2573099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0E01CFB6-52FD-F6EA-23A7-6BBD5DD8BD58}"/>
                </a:ext>
              </a:extLst>
            </p:cNvPr>
            <p:cNvGrpSpPr/>
            <p:nvPr/>
          </p:nvGrpSpPr>
          <p:grpSpPr>
            <a:xfrm>
              <a:off x="4056224" y="2437941"/>
              <a:ext cx="771421" cy="974099"/>
              <a:chOff x="3816085" y="2671396"/>
              <a:chExt cx="771421" cy="974099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F154AFF-E66D-C26A-3511-384EE7118538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WebUI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EB8B633A-33D6-51B9-BD2D-F71276AB5A13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gui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5" name="Flowchart: Off-page Connector 24">
                <a:extLst>
                  <a:ext uri="{FF2B5EF4-FFF2-40B4-BE49-F238E27FC236}">
                    <a16:creationId xmlns:a16="http://schemas.microsoft.com/office/drawing/2014/main" id="{69B68D98-14FE-97A2-487E-F7BFB744300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80C39FB-6F4D-855B-3762-A6EEFA2F65E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CA303DF7-B63A-A462-3056-B4A35CEA272B}"/>
                </a:ext>
              </a:extLst>
            </p:cNvPr>
            <p:cNvGrpSpPr/>
            <p:nvPr/>
          </p:nvGrpSpPr>
          <p:grpSpPr>
            <a:xfrm>
              <a:off x="6038698" y="1337597"/>
              <a:ext cx="771421" cy="974099"/>
              <a:chOff x="3816085" y="2671396"/>
              <a:chExt cx="771421" cy="974099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85F5931-2EF8-FDA6-3705-9DD1486D46A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Context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Analyzer</a:t>
                </a: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06639B89-A87E-6F94-BBA8-64CCA739072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analytics</a:t>
                </a:r>
              </a:p>
            </p:txBody>
          </p:sp>
          <p:sp>
            <p:nvSpPr>
              <p:cNvPr id="31" name="Flowchart: Off-page Connector 30">
                <a:extLst>
                  <a:ext uri="{FF2B5EF4-FFF2-40B4-BE49-F238E27FC236}">
                    <a16:creationId xmlns:a16="http://schemas.microsoft.com/office/drawing/2014/main" id="{88BA0694-B850-BC67-B211-A0691D4970B1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1073C08-2ABA-B500-FE04-02D5BE3A9AC5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CAD669-DBD1-97D4-432A-98106C870BFC}"/>
                </a:ext>
              </a:extLst>
            </p:cNvPr>
            <p:cNvGrpSpPr/>
            <p:nvPr/>
          </p:nvGrpSpPr>
          <p:grpSpPr>
            <a:xfrm>
              <a:off x="7069202" y="2091638"/>
              <a:ext cx="771421" cy="974099"/>
              <a:chOff x="3816085" y="2671396"/>
              <a:chExt cx="771421" cy="974099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C8C008F-40AE-7B56-066D-358A9B134B49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Database</a:t>
                </a: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DFBFC135-6FE4-4904-9572-E0043D70EBD6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db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6" name="Flowchart: Off-page Connector 35">
                <a:extLst>
                  <a:ext uri="{FF2B5EF4-FFF2-40B4-BE49-F238E27FC236}">
                    <a16:creationId xmlns:a16="http://schemas.microsoft.com/office/drawing/2014/main" id="{200F0872-23D3-5A7D-8660-9DA58F7CD82D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5E9CD42-DACD-5EDE-FB72-AF6D27C6718E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BEFC344-8421-8717-1968-C22F3773F849}"/>
                </a:ext>
              </a:extLst>
            </p:cNvPr>
            <p:cNvGrpSpPr/>
            <p:nvPr/>
          </p:nvGrpSpPr>
          <p:grpSpPr>
            <a:xfrm>
              <a:off x="5267699" y="2437941"/>
              <a:ext cx="771421" cy="974099"/>
              <a:chOff x="3816085" y="2671396"/>
              <a:chExt cx="771421" cy="974099"/>
            </a:xfrm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FC7F0BC-E9B1-F6F8-F0B0-91EF7BABF4D7}"/>
                  </a:ext>
                </a:extLst>
              </p:cNvPr>
              <p:cNvSpPr/>
              <p:nvPr/>
            </p:nvSpPr>
            <p:spPr>
              <a:xfrm>
                <a:off x="3816085" y="2911202"/>
                <a:ext cx="771421" cy="27991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349F8877-D641-9DA3-6E32-F1200C81A93C}"/>
                  </a:ext>
                </a:extLst>
              </p:cNvPr>
              <p:cNvSpPr/>
              <p:nvPr/>
            </p:nvSpPr>
            <p:spPr>
              <a:xfrm>
                <a:off x="3816085" y="2671396"/>
                <a:ext cx="771420" cy="815478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assistant</a:t>
                </a:r>
              </a:p>
            </p:txBody>
          </p:sp>
          <p:sp>
            <p:nvSpPr>
              <p:cNvPr id="41" name="Flowchart: Off-page Connector 40">
                <a:extLst>
                  <a:ext uri="{FF2B5EF4-FFF2-40B4-BE49-F238E27FC236}">
                    <a16:creationId xmlns:a16="http://schemas.microsoft.com/office/drawing/2014/main" id="{21976103-1A4B-58D8-0DAE-023930197B13}"/>
                  </a:ext>
                </a:extLst>
              </p:cNvPr>
              <p:cNvSpPr/>
              <p:nvPr/>
            </p:nvSpPr>
            <p:spPr>
              <a:xfrm>
                <a:off x="3968530" y="3365576"/>
                <a:ext cx="466531" cy="279919"/>
              </a:xfrm>
              <a:prstGeom prst="flowChartOffpageConnector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FCB50C-2E13-56DA-2339-872944ED9FBD}"/>
                  </a:ext>
                </a:extLst>
              </p:cNvPr>
              <p:cNvSpPr txBox="1"/>
              <p:nvPr/>
            </p:nvSpPr>
            <p:spPr>
              <a:xfrm>
                <a:off x="3995649" y="338242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1BC85E05-CF57-09C2-CC1B-EB01875E339B}"/>
                </a:ext>
              </a:extLst>
            </p:cNvPr>
            <p:cNvCxnSpPr>
              <a:cxnSpLocks/>
              <a:stCxn id="24" idx="3"/>
              <a:endCxn id="40" idx="1"/>
            </p:cNvCxnSpPr>
            <p:nvPr/>
          </p:nvCxnSpPr>
          <p:spPr>
            <a:xfrm>
              <a:off x="4827644" y="2845680"/>
              <a:ext cx="440055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926729B-1F17-953C-690B-36A01C633F3B}"/>
                </a:ext>
              </a:extLst>
            </p:cNvPr>
            <p:cNvCxnSpPr>
              <a:cxnSpLocks/>
              <a:stCxn id="40" idx="0"/>
              <a:endCxn id="30" idx="1"/>
            </p:cNvCxnSpPr>
            <p:nvPr/>
          </p:nvCxnSpPr>
          <p:spPr>
            <a:xfrm flipV="1">
              <a:off x="5653409" y="1745336"/>
              <a:ext cx="385289" cy="6926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0FC1CBA-7523-CE54-0451-37E2DAA96C82}"/>
                </a:ext>
              </a:extLst>
            </p:cNvPr>
            <p:cNvCxnSpPr>
              <a:cxnSpLocks/>
              <a:stCxn id="40" idx="3"/>
              <a:endCxn id="35" idx="1"/>
            </p:cNvCxnSpPr>
            <p:nvPr/>
          </p:nvCxnSpPr>
          <p:spPr>
            <a:xfrm flipV="1">
              <a:off x="6039119" y="2499377"/>
              <a:ext cx="1030083" cy="34630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3982F1B-A94B-56AD-4CA9-0AEC20BE8046}"/>
                </a:ext>
              </a:extLst>
            </p:cNvPr>
            <p:cNvCxnSpPr>
              <a:cxnSpLocks/>
              <a:stCxn id="29" idx="3"/>
              <a:endCxn id="35" idx="0"/>
            </p:cNvCxnSpPr>
            <p:nvPr/>
          </p:nvCxnSpPr>
          <p:spPr>
            <a:xfrm>
              <a:off x="6810119" y="1717363"/>
              <a:ext cx="644793" cy="3742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1E5E651-658C-B0E0-B12D-E74D7799624C}"/>
                </a:ext>
              </a:extLst>
            </p:cNvPr>
            <p:cNvSpPr/>
            <p:nvPr/>
          </p:nvSpPr>
          <p:spPr>
            <a:xfrm>
              <a:off x="3907757" y="1209675"/>
              <a:ext cx="4074193" cy="2573099"/>
            </a:xfrm>
            <a:prstGeom prst="roundRect">
              <a:avLst/>
            </a:prstGeom>
            <a:noFill/>
            <a:ln w="190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Personal Assistant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1005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3A46013-6D24-3AAC-DF2B-0D14FEA022CF}"/>
              </a:ext>
            </a:extLst>
          </p:cNvPr>
          <p:cNvGrpSpPr/>
          <p:nvPr/>
        </p:nvGrpSpPr>
        <p:grpSpPr>
          <a:xfrm>
            <a:off x="1171006" y="4232457"/>
            <a:ext cx="3566125" cy="991032"/>
            <a:chOff x="860789" y="4289965"/>
            <a:chExt cx="3566125" cy="9910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70A9DF-47B9-CEAD-865F-0834AE9A2B1A}"/>
                </a:ext>
              </a:extLst>
            </p:cNvPr>
            <p:cNvGrpSpPr/>
            <p:nvPr/>
          </p:nvGrpSpPr>
          <p:grpSpPr>
            <a:xfrm>
              <a:off x="2723925" y="4289965"/>
              <a:ext cx="771421" cy="991032"/>
              <a:chOff x="3816079" y="4223863"/>
              <a:chExt cx="771421" cy="991032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766DE60-5600-8066-7EC4-37760E70BB23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AWSRegion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08E7CFE-00D5-094D-1788-53F3B216125E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us-west-1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4" name="Arrow: Chevron 3">
                <a:extLst>
                  <a:ext uri="{FF2B5EF4-FFF2-40B4-BE49-F238E27FC236}">
                    <a16:creationId xmlns:a16="http://schemas.microsoft.com/office/drawing/2014/main" id="{7CCFF26C-1AEC-D238-D76B-951ECFECECF8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38423F9-D309-57C4-30BA-70D1F0E542AE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5829CF0-3931-A621-680C-EF9B941C8C0E}"/>
                </a:ext>
              </a:extLst>
            </p:cNvPr>
            <p:cNvGrpSpPr/>
            <p:nvPr/>
          </p:nvGrpSpPr>
          <p:grpSpPr>
            <a:xfrm>
              <a:off x="1792357" y="4289965"/>
              <a:ext cx="771421" cy="991032"/>
              <a:chOff x="3816079" y="4223863"/>
              <a:chExt cx="771421" cy="991032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5A33A85-1F93-5D96-66D3-70B1C94C1F75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AzureRegion</a:t>
                </a:r>
                <a:endParaRPr kumimoji="0" lang="en-US" sz="9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21F7507A-F404-BB35-01A6-D62B2F5616CF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useast2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1" name="Arrow: Chevron 10">
                <a:extLst>
                  <a:ext uri="{FF2B5EF4-FFF2-40B4-BE49-F238E27FC236}">
                    <a16:creationId xmlns:a16="http://schemas.microsoft.com/office/drawing/2014/main" id="{339FCE90-7024-46D1-CB09-B07EF4A3D32F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354BC33-2392-2DBD-DACC-495B8EDF5CFA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93786FE-E4B4-D6F8-58C4-82D186C66B81}"/>
                </a:ext>
              </a:extLst>
            </p:cNvPr>
            <p:cNvGrpSpPr/>
            <p:nvPr/>
          </p:nvGrpSpPr>
          <p:grpSpPr>
            <a:xfrm>
              <a:off x="3655493" y="4289965"/>
              <a:ext cx="771421" cy="991032"/>
              <a:chOff x="3816079" y="4223863"/>
              <a:chExt cx="771421" cy="991032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BC39BB7-B15F-C4A2-28E2-5DFDBB9B1C91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GKE</a:t>
                </a: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99EC9F4-CCAA-215A-A262-2C4633C74F87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us-west2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6" name="Arrow: Chevron 15">
                <a:extLst>
                  <a:ext uri="{FF2B5EF4-FFF2-40B4-BE49-F238E27FC236}">
                    <a16:creationId xmlns:a16="http://schemas.microsoft.com/office/drawing/2014/main" id="{213B8A82-09B6-B87C-F147-CF9581468687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5B7C78-B546-74DC-E4BD-E8A7F3D41D8D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965E86A-1C94-A558-145A-CBC2E89E62AD}"/>
                </a:ext>
              </a:extLst>
            </p:cNvPr>
            <p:cNvGrpSpPr/>
            <p:nvPr/>
          </p:nvGrpSpPr>
          <p:grpSpPr>
            <a:xfrm>
              <a:off x="860789" y="4289965"/>
              <a:ext cx="771421" cy="991032"/>
              <a:chOff x="3816079" y="4223863"/>
              <a:chExt cx="771421" cy="991032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1423ABE-B95A-39BF-B25A-51AE295D7BCC}"/>
                  </a:ext>
                </a:extLst>
              </p:cNvPr>
              <p:cNvSpPr/>
              <p:nvPr/>
            </p:nvSpPr>
            <p:spPr>
              <a:xfrm>
                <a:off x="3816079" y="4722603"/>
                <a:ext cx="771421" cy="25097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Heroku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78CF353B-5D46-A40D-867F-63CF5553D636}"/>
                  </a:ext>
                </a:extLst>
              </p:cNvPr>
              <p:cNvSpPr/>
              <p:nvPr/>
            </p:nvSpPr>
            <p:spPr>
              <a:xfrm>
                <a:off x="3816080" y="4399416"/>
                <a:ext cx="771420" cy="81547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5720" tIns="0" bIns="9144" rtlCol="0" anchor="b" anchorCtr="0"/>
              <a:lstStyle/>
              <a:p>
                <a:pPr lvl="0">
                  <a:defRPr/>
                </a:pPr>
                <a:r>
                  <a:rPr lang="en-US" sz="800" dirty="0">
                    <a:solidFill>
                      <a:prstClr val="black"/>
                    </a:solidFill>
                  </a:rPr>
                  <a:t>us</a:t>
                </a:r>
                <a:endPara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1" name="Arrow: Chevron 20">
                <a:extLst>
                  <a:ext uri="{FF2B5EF4-FFF2-40B4-BE49-F238E27FC236}">
                    <a16:creationId xmlns:a16="http://schemas.microsoft.com/office/drawing/2014/main" id="{C60B1716-C9A4-F253-E974-95F1F394129E}"/>
                  </a:ext>
                </a:extLst>
              </p:cNvPr>
              <p:cNvSpPr/>
              <p:nvPr/>
            </p:nvSpPr>
            <p:spPr>
              <a:xfrm rot="5400000">
                <a:off x="4026243" y="4166150"/>
                <a:ext cx="351106" cy="466531"/>
              </a:xfrm>
              <a:prstGeom prst="chevron">
                <a:avLst>
                  <a:gd name="adj" fmla="val 14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t" anchorCtr="0"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68AEC8-6C38-0232-0F56-5A4E5946BD1B}"/>
                  </a:ext>
                </a:extLst>
              </p:cNvPr>
              <p:cNvSpPr txBox="1"/>
              <p:nvPr/>
            </p:nvSpPr>
            <p:spPr>
              <a:xfrm>
                <a:off x="3995650" y="4276305"/>
                <a:ext cx="4122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host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04058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418</Words>
  <Application>Microsoft Office PowerPoint</Application>
  <PresentationFormat>Widescreen</PresentationFormat>
  <Paragraphs>306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Lauwers</dc:creator>
  <cp:lastModifiedBy>Chris Lauwers</cp:lastModifiedBy>
  <cp:revision>300</cp:revision>
  <dcterms:created xsi:type="dcterms:W3CDTF">2022-06-04T21:42:55Z</dcterms:created>
  <dcterms:modified xsi:type="dcterms:W3CDTF">2025-10-01T22:20:05Z</dcterms:modified>
</cp:coreProperties>
</file>