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33F-571B-28F5-9AF2-FF5F833F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35926-B2F5-DA85-1363-44EE3092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8704-0037-6EAE-E6BD-3B1488EF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B0E6-B6E1-CCDB-1C40-78456A4F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7DC6-F965-326B-2A63-3CC9515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021-F8D6-D609-EFE1-FBED25D2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CDA-EA3F-03F5-17AC-7F7E4171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078-661B-CA42-8B96-263200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64E-7742-DC09-CBE9-C8B1C11F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2D7A-6A35-5843-D623-0EB0B31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341A-D1D5-BE97-0307-5A9AC057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973F-83AF-6C80-2DD9-7A2C0E14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BFDA-4CAE-53FE-F644-D0873333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10B-AF95-8DF9-2784-5FC3E92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B205-0922-A7C0-11E7-CB079E4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C0E-2718-79A4-D59D-0739BA58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8248-7F3E-82D2-57B3-B90AB27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63FE-23C0-FCB5-B3B0-14F414A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A3CB-8E4F-E1FF-B5E8-FFE8E11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BE06-7D58-1AEF-5D7B-8ED68C4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64B-945A-0507-2C50-B4CB292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378-DC3C-2539-46FD-C20933DC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387-95CC-7DB7-CDC8-09601C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9D34-165F-E92D-9FD6-7C80B03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B251-4626-0D55-BDD1-DB6124DC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9F-69A9-7C5C-9860-7C9FA0A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488E-4188-A003-7CD4-D7A19B15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CD71-BD01-7983-8967-DD54C4B0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D08A-921B-B479-CB2F-C38D09E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714F-2AB1-314D-F6F6-10C2C23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94A1-D971-43E4-5002-05525552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0F69-6699-6DC1-243A-462079C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9B3E-1F7C-F7B0-A208-D3A4E24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3BFE-F1A2-A52D-42CA-2DB23360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131FA-B902-FF7C-7CD5-9EF20709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9004-F67A-763A-6364-47334965D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EE0A4-8DA2-50E6-8B44-2E53A55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F1D71-C68D-F6F9-86EB-D1BBE9E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AE4-9E2C-1F57-6C59-B6C4901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238-A00D-6E21-010A-8E0B884E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495-77CA-BF98-E4B7-BC9E58E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DAE6-B6FA-A6F5-A082-02D22DC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5513-A6AB-E109-2C48-B8EAFD1C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8DFA-5379-63C1-51C6-E8E31474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28BBD-DDBE-C709-4BA3-6AAA1B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A955-7F8D-C0C2-33E9-41632B0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9D21-5A5E-770F-8588-786FA2B1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580B-5301-ABE1-1F31-C42B0045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E186-C8C7-72FF-FA7A-CC2F4D3E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39DA-EC19-A11A-D757-5E96A096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FF82-6506-8902-1199-212DF1A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8D5D-4ABC-A071-1FD4-74902CF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402-B62B-1930-953E-620DCEEB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746E-1347-A061-1CAE-12761691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48FA-B1DB-07BD-262E-AE6A2904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02EC-9B8E-C0D8-A74A-0030AE3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C450-2E6A-16A3-35DD-3598BDC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3A27-2265-5519-99E7-44B3806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7217E-611A-BB23-CDAA-F9C5225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AC95-DB8D-CBEB-7539-3F3A175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1C23-513D-EB2A-7D6D-67D70CCC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F7096-B8B4-4A3B-8A26-165AAEF12400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6FDC-9284-40DB-AC16-842058EE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4DA5-0160-8639-ED6D-185839B92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B7DE3-3E5E-6E39-1EC2-5ED24EB0EC4E}"/>
              </a:ext>
            </a:extLst>
          </p:cNvPr>
          <p:cNvSpPr/>
          <p:nvPr/>
        </p:nvSpPr>
        <p:spPr>
          <a:xfrm>
            <a:off x="2825496" y="3749040"/>
            <a:ext cx="786384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Bare Metal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E200D-E1D2-6C5C-5F93-59242856986D}"/>
              </a:ext>
            </a:extLst>
          </p:cNvPr>
          <p:cNvSpPr/>
          <p:nvPr/>
        </p:nvSpPr>
        <p:spPr>
          <a:xfrm>
            <a:off x="3611880" y="3566160"/>
            <a:ext cx="786384" cy="52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75BD0-37FF-A33A-83A0-11264B68E6AA}"/>
              </a:ext>
            </a:extLst>
          </p:cNvPr>
          <p:cNvSpPr/>
          <p:nvPr/>
        </p:nvSpPr>
        <p:spPr>
          <a:xfrm>
            <a:off x="4398264" y="3383280"/>
            <a:ext cx="786384" cy="704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1BCE5-5A65-6A51-A4E1-62114CCC6F1B}"/>
              </a:ext>
            </a:extLst>
          </p:cNvPr>
          <p:cNvSpPr/>
          <p:nvPr/>
        </p:nvSpPr>
        <p:spPr>
          <a:xfrm>
            <a:off x="5184648" y="3200400"/>
            <a:ext cx="786384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C8B3D-9E5A-A49F-417C-069B6DBC7A90}"/>
              </a:ext>
            </a:extLst>
          </p:cNvPr>
          <p:cNvSpPr/>
          <p:nvPr/>
        </p:nvSpPr>
        <p:spPr>
          <a:xfrm>
            <a:off x="5971032" y="3008376"/>
            <a:ext cx="786384" cy="107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3662C-47BE-A34E-EB4A-B2009D4CC189}"/>
              </a:ext>
            </a:extLst>
          </p:cNvPr>
          <p:cNvSpPr/>
          <p:nvPr/>
        </p:nvSpPr>
        <p:spPr>
          <a:xfrm>
            <a:off x="6757416" y="2834640"/>
            <a:ext cx="786384" cy="12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16017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9B5453C-5C0C-A119-4649-6648B96F22D2}"/>
              </a:ext>
            </a:extLst>
          </p:cNvPr>
          <p:cNvGrpSpPr/>
          <p:nvPr/>
        </p:nvGrpSpPr>
        <p:grpSpPr>
          <a:xfrm>
            <a:off x="4546712" y="1548208"/>
            <a:ext cx="3098576" cy="3761585"/>
            <a:chOff x="3034142" y="1397252"/>
            <a:chExt cx="3098576" cy="37615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3034142" y="416780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5361297" y="416780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Kubernetes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Cluster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cluster-1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4197720" y="416780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Compute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Platform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server-1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3034142" y="1397252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Compute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prstClr val="black"/>
                    </a:solidFill>
                  </a:rPr>
                  <a:t>Platform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vm-1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84D0B08-A38E-44AC-4609-1708EC216A0F}"/>
                </a:ext>
              </a:extLst>
            </p:cNvPr>
            <p:cNvCxnSpPr>
              <a:cxnSpLocks/>
              <a:stCxn id="57" idx="0"/>
              <a:endCxn id="137" idx="2"/>
            </p:cNvCxnSpPr>
            <p:nvPr/>
          </p:nvCxnSpPr>
          <p:spPr>
            <a:xfrm flipV="1">
              <a:off x="4583431" y="2371351"/>
              <a:ext cx="0" cy="36208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5D5E0C4-BF17-5CB4-4628-E9920D169DCC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H="1" flipV="1">
              <a:off x="3419853" y="2371351"/>
              <a:ext cx="6" cy="18456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375C6D9-01BE-B248-9FB8-0C3F014FEF4F}"/>
                </a:ext>
              </a:extLst>
            </p:cNvPr>
            <p:cNvGrpSpPr/>
            <p:nvPr/>
          </p:nvGrpSpPr>
          <p:grpSpPr>
            <a:xfrm>
              <a:off x="4197720" y="2680994"/>
              <a:ext cx="771421" cy="1177169"/>
              <a:chOff x="4115528" y="2620040"/>
              <a:chExt cx="771421" cy="1177169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21372C5F-6019-6E0C-9508-4E8A358AF2EE}"/>
                  </a:ext>
                </a:extLst>
              </p:cNvPr>
              <p:cNvGrpSpPr/>
              <p:nvPr/>
            </p:nvGrpSpPr>
            <p:grpSpPr>
              <a:xfrm>
                <a:off x="4115528" y="2823110"/>
                <a:ext cx="771421" cy="815478"/>
                <a:chOff x="4115528" y="2823110"/>
                <a:chExt cx="771421" cy="81547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C8C008F-40AE-7B56-066D-358A9B134B49}"/>
                    </a:ext>
                  </a:extLst>
                </p:cNvPr>
                <p:cNvSpPr/>
                <p:nvPr/>
              </p:nvSpPr>
              <p:spPr>
                <a:xfrm>
                  <a:off x="4115528" y="3145212"/>
                  <a:ext cx="771421" cy="279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Proxmox</a:t>
                  </a:r>
                  <a:endPara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FBFC135-6FE4-4904-9572-E0043D70EBD6}"/>
                    </a:ext>
                  </a:extLst>
                </p:cNvPr>
                <p:cNvSpPr/>
                <p:nvPr/>
              </p:nvSpPr>
              <p:spPr>
                <a:xfrm>
                  <a:off x="4115528" y="2823110"/>
                  <a:ext cx="771420" cy="81547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118872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dirty="0" err="1">
                      <a:solidFill>
                        <a:prstClr val="black"/>
                      </a:solidFill>
                    </a:rPr>
                    <a:t>proxmox</a:t>
                  </a: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4267973" y="3517290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4295092" y="3534139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6FF56A3-16B1-831C-57CE-9919876BB236}"/>
                  </a:ext>
                </a:extLst>
              </p:cNvPr>
              <p:cNvGrpSpPr/>
              <p:nvPr/>
            </p:nvGrpSpPr>
            <p:grpSpPr>
              <a:xfrm>
                <a:off x="4267973" y="2620040"/>
                <a:ext cx="466531" cy="351106"/>
                <a:chOff x="6810318" y="4284899"/>
                <a:chExt cx="466531" cy="351106"/>
              </a:xfrm>
            </p:grpSpPr>
            <p:sp>
              <p:nvSpPr>
                <p:cNvPr id="54" name="Arrow: Chevron 53">
                  <a:extLst>
                    <a:ext uri="{FF2B5EF4-FFF2-40B4-BE49-F238E27FC236}">
                      <a16:creationId xmlns:a16="http://schemas.microsoft.com/office/drawing/2014/main" id="{20E00F62-D32A-8FB7-5FEB-5D3162EC33D3}"/>
                    </a:ext>
                  </a:extLst>
                </p:cNvPr>
                <p:cNvSpPr/>
                <p:nvPr/>
              </p:nvSpPr>
              <p:spPr>
                <a:xfrm rot="5400000">
                  <a:off x="6868031" y="4227186"/>
                  <a:ext cx="351106" cy="466531"/>
                </a:xfrm>
                <a:prstGeom prst="chevron">
                  <a:avLst>
                    <a:gd name="adj" fmla="val 14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30F5921-AE55-FC29-BAE4-5A0B0592787C}"/>
                    </a:ext>
                  </a:extLst>
                </p:cNvPr>
                <p:cNvSpPr txBox="1"/>
                <p:nvPr/>
              </p:nvSpPr>
              <p:spPr>
                <a:xfrm>
                  <a:off x="6837438" y="4337341"/>
                  <a:ext cx="41229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host</a:t>
                  </a:r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6269D2-6EAF-F75E-6930-85DBED06320B}"/>
                </a:ext>
              </a:extLst>
            </p:cNvPr>
            <p:cNvGrpSpPr/>
            <p:nvPr/>
          </p:nvGrpSpPr>
          <p:grpSpPr>
            <a:xfrm>
              <a:off x="5361297" y="2680994"/>
              <a:ext cx="771421" cy="1177169"/>
              <a:chOff x="5361297" y="2496148"/>
              <a:chExt cx="771421" cy="1177169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136A3C0-E9C9-C3DD-1CBA-AC4A2BE7E202}"/>
                  </a:ext>
                </a:extLst>
              </p:cNvPr>
              <p:cNvGrpSpPr/>
              <p:nvPr/>
            </p:nvGrpSpPr>
            <p:grpSpPr>
              <a:xfrm>
                <a:off x="5361297" y="2699218"/>
                <a:ext cx="771421" cy="815478"/>
                <a:chOff x="5361297" y="2699218"/>
                <a:chExt cx="771421" cy="81547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204A80-509E-EF06-FA78-41005CAEC4E1}"/>
                    </a:ext>
                  </a:extLst>
                </p:cNvPr>
                <p:cNvSpPr/>
                <p:nvPr/>
              </p:nvSpPr>
              <p:spPr>
                <a:xfrm>
                  <a:off x="5361297" y="3021320"/>
                  <a:ext cx="771421" cy="27991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Kubevirt</a:t>
                  </a:r>
                  <a:endPara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5621BE95-1B14-0E43-E3FF-7078718035A3}"/>
                    </a:ext>
                  </a:extLst>
                </p:cNvPr>
                <p:cNvSpPr/>
                <p:nvPr/>
              </p:nvSpPr>
              <p:spPr>
                <a:xfrm>
                  <a:off x="5361297" y="2699218"/>
                  <a:ext cx="771420" cy="815478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118872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800" dirty="0" err="1">
                      <a:solidFill>
                        <a:prstClr val="black"/>
                      </a:solidFill>
                    </a:rPr>
                    <a:t>kubevirt</a:t>
                  </a:r>
                  <a:endPara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8" name="Flowchart: Off-page Connector 127">
                <a:extLst>
                  <a:ext uri="{FF2B5EF4-FFF2-40B4-BE49-F238E27FC236}">
                    <a16:creationId xmlns:a16="http://schemas.microsoft.com/office/drawing/2014/main" id="{B25D24C6-F24F-80D0-C832-4C6D36CBF121}"/>
                  </a:ext>
                </a:extLst>
              </p:cNvPr>
              <p:cNvSpPr/>
              <p:nvPr/>
            </p:nvSpPr>
            <p:spPr>
              <a:xfrm>
                <a:off x="5513742" y="3393398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F30EC9B-DEB7-7B5F-EF09-382FA8AA41BB}"/>
                  </a:ext>
                </a:extLst>
              </p:cNvPr>
              <p:cNvSpPr txBox="1"/>
              <p:nvPr/>
            </p:nvSpPr>
            <p:spPr>
              <a:xfrm>
                <a:off x="5540861" y="3410247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C710ACB-E418-078F-ACC7-9102B94079DC}"/>
                  </a:ext>
                </a:extLst>
              </p:cNvPr>
              <p:cNvGrpSpPr/>
              <p:nvPr/>
            </p:nvGrpSpPr>
            <p:grpSpPr>
              <a:xfrm>
                <a:off x="5513742" y="2496148"/>
                <a:ext cx="466531" cy="351106"/>
                <a:chOff x="6810318" y="4284899"/>
                <a:chExt cx="466531" cy="351106"/>
              </a:xfrm>
            </p:grpSpPr>
            <p:sp>
              <p:nvSpPr>
                <p:cNvPr id="131" name="Arrow: Chevron 130">
                  <a:extLst>
                    <a:ext uri="{FF2B5EF4-FFF2-40B4-BE49-F238E27FC236}">
                      <a16:creationId xmlns:a16="http://schemas.microsoft.com/office/drawing/2014/main" id="{7FDE113D-EB39-8E5A-4E1E-DAB44EFE7840}"/>
                    </a:ext>
                  </a:extLst>
                </p:cNvPr>
                <p:cNvSpPr/>
                <p:nvPr/>
              </p:nvSpPr>
              <p:spPr>
                <a:xfrm rot="5400000">
                  <a:off x="6868031" y="4227186"/>
                  <a:ext cx="351106" cy="466531"/>
                </a:xfrm>
                <a:prstGeom prst="chevron">
                  <a:avLst>
                    <a:gd name="adj" fmla="val 14000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D9EC07C-A8F0-2507-EF19-2538A77FF30C}"/>
                    </a:ext>
                  </a:extLst>
                </p:cNvPr>
                <p:cNvSpPr txBox="1"/>
                <p:nvPr/>
              </p:nvSpPr>
              <p:spPr>
                <a:xfrm>
                  <a:off x="6837438" y="4337341"/>
                  <a:ext cx="41229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host</a:t>
                  </a:r>
                </a:p>
              </p:txBody>
            </p: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EEF53A1-6892-87E7-FFFD-86DAEFBB8EDA}"/>
                </a:ext>
              </a:extLst>
            </p:cNvPr>
            <p:cNvGrpSpPr/>
            <p:nvPr/>
          </p:nvGrpSpPr>
          <p:grpSpPr>
            <a:xfrm>
              <a:off x="4197720" y="1397252"/>
              <a:ext cx="771421" cy="974099"/>
              <a:chOff x="3816085" y="2671396"/>
              <a:chExt cx="771421" cy="97409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CA7202A9-5C92-DA0A-A504-59147E80171E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Compute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prstClr val="black"/>
                    </a:solidFill>
                  </a:rPr>
                  <a:t>Platform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8868F47C-14F6-B93E-6B86-604834FA16F2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vm-2</a:t>
                </a:r>
              </a:p>
            </p:txBody>
          </p:sp>
          <p:sp>
            <p:nvSpPr>
              <p:cNvPr id="137" name="Flowchart: Off-page Connector 136">
                <a:extLst>
                  <a:ext uri="{FF2B5EF4-FFF2-40B4-BE49-F238E27FC236}">
                    <a16:creationId xmlns:a16="http://schemas.microsoft.com/office/drawing/2014/main" id="{E72D1F6C-3096-B5DA-3F77-CF3EE10B2374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62A2BC1-5FB2-49A8-D113-DCC8963D1E2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19AD911-C3B0-5BAA-3E01-9EDDB42030B5}"/>
                </a:ext>
              </a:extLst>
            </p:cNvPr>
            <p:cNvGrpSpPr/>
            <p:nvPr/>
          </p:nvGrpSpPr>
          <p:grpSpPr>
            <a:xfrm>
              <a:off x="5361297" y="1397252"/>
              <a:ext cx="771421" cy="974099"/>
              <a:chOff x="3816085" y="2671396"/>
              <a:chExt cx="771421" cy="974099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4642F9-5430-0677-C911-B02ACF0C3C0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Compute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900" dirty="0">
                    <a:solidFill>
                      <a:prstClr val="black"/>
                    </a:solidFill>
                  </a:rPr>
                  <a:t>Platform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EA74882-2540-F271-43E1-3F970B1DCD02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vm-3</a:t>
                </a:r>
              </a:p>
            </p:txBody>
          </p:sp>
          <p:sp>
            <p:nvSpPr>
              <p:cNvPr id="142" name="Flowchart: Off-page Connector 141">
                <a:extLst>
                  <a:ext uri="{FF2B5EF4-FFF2-40B4-BE49-F238E27FC236}">
                    <a16:creationId xmlns:a16="http://schemas.microsoft.com/office/drawing/2014/main" id="{EC43F799-86E6-68F4-7588-0D29EA9AFC45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BE06079-08F4-64BC-128C-1603C6B4F6D1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F100C27-844A-9943-2959-E46955931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430" y="3854875"/>
              <a:ext cx="0" cy="36208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74F64149-13FF-03CC-1CBB-34C9BD7B1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7007" y="2371350"/>
              <a:ext cx="0" cy="36208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1C0F347-28D6-5FC8-706A-1710DA078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7007" y="3859119"/>
              <a:ext cx="0" cy="36208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9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Lauwers</dc:creator>
  <cp:lastModifiedBy>Chris Lauwers</cp:lastModifiedBy>
  <cp:revision>9</cp:revision>
  <dcterms:created xsi:type="dcterms:W3CDTF">2025-08-28T00:01:42Z</dcterms:created>
  <dcterms:modified xsi:type="dcterms:W3CDTF">2025-10-24T23:15:18Z</dcterms:modified>
</cp:coreProperties>
</file>