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5" r:id="rId3"/>
    <p:sldId id="260" r:id="rId4"/>
    <p:sldId id="259" r:id="rId5"/>
    <p:sldId id="263" r:id="rId6"/>
    <p:sldId id="268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C640-FDAB-4920-985D-AE6877D6D812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F4E5-B912-44DE-B266-06BCB3F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E1-A7B1-C956-F89C-8B09E4B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8DA49-12E1-CF1E-FDF4-D3675189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FBA-FC7A-F874-AC33-BF8C79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44DD-330B-3F0F-208E-BDA1880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E2EB-B4BC-DC8F-68B4-9367A3F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37E7-834B-ABCA-23FA-CB845AD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5CCA-D049-174F-90F5-FA65740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A6A-9DD6-BBBC-85B7-03A0364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F9A1-C128-BB73-580D-1EBE077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F591-E89B-C846-F0DE-A206F4D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40BB9-C09D-6F95-294B-30AF96DE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7722-6B29-F509-1F21-D8D2DAF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C0ED-B600-538F-0F7F-9246299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059-0517-D418-4498-2008E3F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15-50EB-FA42-EC88-F161E65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28-C534-651E-F331-8A82299B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3197-8600-529E-F0BB-8240F11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C03C-36B9-45B4-F253-E7A5297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7A3-67FF-E2AD-9F55-5FB14B4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9E6B-834C-B181-F9CC-68261548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2CCC-241D-BE86-839A-9EA95EF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8CD8-4E09-4E44-921D-FD7CB042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3FC-41CC-CB6E-D2AF-AB296AE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7822-F064-F9AA-D9EB-1C93278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A43A-1D54-EE4A-7653-63667B4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A28-7ACF-5048-7F56-19D868F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5150-59E9-DEAC-E673-2815C319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BD2D-53EA-C43B-0379-ECDD9CD0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54C8-979F-82D5-01FD-556F752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8CBD-5A6A-6ACC-1735-BFA016F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B8A4-AACC-0D60-5503-DCFA91F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1E7-6D3A-9873-B594-3896EA1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74C7-134F-F4CF-03EC-CF1851E6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5916-FA14-4FB7-3AAB-A82B159E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EC75-D15D-BA80-0E34-145FBA04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9759-6234-3F7E-C662-68B93E20F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E83E-6867-8470-8AAE-6D660E9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0444-C087-2DE5-CED7-6884D33C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77D-7885-7BF9-25EC-D0A6CA6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1B3-8E2E-AC33-CFFD-8EDEE867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6CB4-4EFF-73EF-B71A-DBEB2CC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715-D8A2-84F0-A9AF-F01FD1F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D856-74C8-78FA-DF6C-9C4355B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3F93-8BA7-53FB-C4B7-843BC5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D192-B9D6-6AFE-0EDD-495DBB6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540C-CE04-2979-06FA-4063785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637-9B99-2625-AAAB-48E3FEB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9AB6-907B-50AC-5408-D50278D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97C4-8EDA-7370-2FBA-2A71FDF8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F94-E090-6145-A2A4-6F6DFE7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CDF5-50B2-7ADF-DE1B-73613DA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51A0-1A78-1E87-12A1-04822C0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DD2-D95D-EF79-15E9-4B0C1E0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194C-097D-7820-E38A-51CFDB22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41B7-C9D4-AF94-9E18-41E61719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AFAB-878F-62AC-CD2D-ABB8E31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2FF-D980-8675-8DED-C7C0A6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BA21-09A2-8C42-FDC2-DE345C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A94E6-0F41-E039-8ACB-AD520986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67D0-041F-D6C5-C762-8CEBE58A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1B58-DF3C-CA31-ECA6-0200F010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58F-7D22-4D02-A7C1-554F35EEE72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255-E26D-F260-274D-3A78FC06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45EF-47C6-4A3D-9099-BD39435D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4DE6782-6716-B7F1-9475-D1AB6CBEA9E9}"/>
              </a:ext>
            </a:extLst>
          </p:cNvPr>
          <p:cNvGrpSpPr/>
          <p:nvPr/>
        </p:nvGrpSpPr>
        <p:grpSpPr>
          <a:xfrm>
            <a:off x="3321833" y="2435149"/>
            <a:ext cx="5070234" cy="1987704"/>
            <a:chOff x="3293551" y="2435149"/>
            <a:chExt cx="5604899" cy="19877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FE27A6-DF26-D324-FCE5-E7B25E68038F}"/>
                </a:ext>
              </a:extLst>
            </p:cNvPr>
            <p:cNvCxnSpPr>
              <a:cxnSpLocks/>
            </p:cNvCxnSpPr>
            <p:nvPr/>
          </p:nvCxnSpPr>
          <p:spPr>
            <a:xfrm>
              <a:off x="3304483" y="3760285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179A0B-2ED5-5342-D11F-DAB511F12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94240" y="4422853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CF3917-E963-4B61-1661-E274B8C9179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551" y="2435149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CED42-205E-5F6F-2F8C-BCADEC7628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5571" y="3097717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A82D4F-93BF-3D97-4FD7-1E1E9611A5E1}"/>
              </a:ext>
            </a:extLst>
          </p:cNvPr>
          <p:cNvSpPr txBox="1"/>
          <p:nvPr/>
        </p:nvSpPr>
        <p:spPr>
          <a:xfrm>
            <a:off x="3321832" y="1965366"/>
            <a:ext cx="101245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Business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CDE32-79FB-A4A2-2092-65107A9E728A}"/>
              </a:ext>
            </a:extLst>
          </p:cNvPr>
          <p:cNvSpPr/>
          <p:nvPr/>
        </p:nvSpPr>
        <p:spPr>
          <a:xfrm>
            <a:off x="4589154" y="1920985"/>
            <a:ext cx="3804560" cy="365760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SLAs, Processes, Guidelines,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9CA76-A5E7-C8A2-2A61-4EF35CDE76F7}"/>
              </a:ext>
            </a:extLst>
          </p:cNvPr>
          <p:cNvSpPr txBox="1"/>
          <p:nvPr/>
        </p:nvSpPr>
        <p:spPr>
          <a:xfrm>
            <a:off x="3321832" y="4615637"/>
            <a:ext cx="970779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Instance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8050C-0688-082C-DDB1-AC7A8B5B54E6}"/>
              </a:ext>
            </a:extLst>
          </p:cNvPr>
          <p:cNvSpPr/>
          <p:nvPr/>
        </p:nvSpPr>
        <p:spPr>
          <a:xfrm>
            <a:off x="4625128" y="4571256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Specific MIBs, PIBs, CLI, etc.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633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FE27A6-DF26-D324-FCE5-E7B25E68038F}"/>
              </a:ext>
            </a:extLst>
          </p:cNvPr>
          <p:cNvCxnSpPr>
            <a:cxnSpLocks/>
          </p:cNvCxnSpPr>
          <p:nvPr/>
        </p:nvCxnSpPr>
        <p:spPr>
          <a:xfrm>
            <a:off x="3331722" y="3760285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179A0B-2ED5-5342-D11F-DAB511F1284C}"/>
              </a:ext>
            </a:extLst>
          </p:cNvPr>
          <p:cNvCxnSpPr>
            <a:cxnSpLocks/>
          </p:cNvCxnSpPr>
          <p:nvPr/>
        </p:nvCxnSpPr>
        <p:spPr>
          <a:xfrm>
            <a:off x="3322456" y="4422853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0CED42-205E-5F6F-2F8C-BCADEC76286B}"/>
              </a:ext>
            </a:extLst>
          </p:cNvPr>
          <p:cNvCxnSpPr>
            <a:cxnSpLocks/>
          </p:cNvCxnSpPr>
          <p:nvPr/>
        </p:nvCxnSpPr>
        <p:spPr>
          <a:xfrm>
            <a:off x="3332706" y="3097717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9CA76-A5E7-C8A2-2A61-4EF35CDE76F7}"/>
              </a:ext>
            </a:extLst>
          </p:cNvPr>
          <p:cNvSpPr txBox="1"/>
          <p:nvPr/>
        </p:nvSpPr>
        <p:spPr>
          <a:xfrm>
            <a:off x="3321832" y="4615637"/>
            <a:ext cx="970779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Instance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8050C-0688-082C-DDB1-AC7A8B5B54E6}"/>
              </a:ext>
            </a:extLst>
          </p:cNvPr>
          <p:cNvSpPr/>
          <p:nvPr/>
        </p:nvSpPr>
        <p:spPr>
          <a:xfrm>
            <a:off x="4625128" y="4571256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Specific MIBs, PIBs, CLI, etc.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40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0FE85-F8F3-5660-2C0F-C97174F8ECAA}"/>
              </a:ext>
            </a:extLst>
          </p:cNvPr>
          <p:cNvGrpSpPr/>
          <p:nvPr/>
        </p:nvGrpSpPr>
        <p:grpSpPr>
          <a:xfrm>
            <a:off x="4946986" y="2575123"/>
            <a:ext cx="2298029" cy="1707754"/>
            <a:chOff x="4109021" y="1620708"/>
            <a:chExt cx="2298029" cy="1707754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835" y="1620708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sp>
          <p:nvSpPr>
            <p:cNvPr id="4" name="Web Server Tier">
              <a:extLst>
                <a:ext uri="{FF2B5EF4-FFF2-40B4-BE49-F238E27FC236}">
                  <a16:creationId xmlns:a16="http://schemas.microsoft.com/office/drawing/2014/main" id="{9FA15A96-A3D2-B08F-CF14-595C0D22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021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650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4" idx="0"/>
              <a:endCxn id="3" idx="2"/>
            </p:cNvCxnSpPr>
            <p:nvPr/>
          </p:nvCxnSpPr>
          <p:spPr>
            <a:xfrm flipV="1">
              <a:off x="4566221" y="2169348"/>
              <a:ext cx="691814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H="1" flipV="1">
              <a:off x="5258035" y="2169348"/>
              <a:ext cx="691815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387569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d</a:t>
              </a:r>
              <a:r>
                <a:rPr kumimoji="0" lang="en-US" altLang="zh-CN" sz="80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erives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 </a:t>
              </a: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f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rom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5377975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derives from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E9239B3-4664-7A6E-5097-10825005D9C1}"/>
              </a:ext>
            </a:extLst>
          </p:cNvPr>
          <p:cNvGrpSpPr/>
          <p:nvPr/>
        </p:nvGrpSpPr>
        <p:grpSpPr>
          <a:xfrm>
            <a:off x="4728322" y="2528254"/>
            <a:ext cx="2735357" cy="1801492"/>
            <a:chOff x="3900114" y="1399000"/>
            <a:chExt cx="2735357" cy="1801492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114" y="2025426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32" idx="1"/>
              <a:endCxn id="3" idx="3"/>
            </p:cNvCxnSpPr>
            <p:nvPr/>
          </p:nvCxnSpPr>
          <p:spPr>
            <a:xfrm flipH="1" flipV="1">
              <a:off x="4814514" y="2299746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1"/>
              <a:endCxn id="3" idx="3"/>
            </p:cNvCxnSpPr>
            <p:nvPr/>
          </p:nvCxnSpPr>
          <p:spPr>
            <a:xfrm flipH="1">
              <a:off x="4814514" y="1673320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853182" y="1728757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4853182" y="2639903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1399000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  <p:sp>
          <p:nvSpPr>
            <p:cNvPr id="32" name="Web Server Tier">
              <a:extLst>
                <a:ext uri="{FF2B5EF4-FFF2-40B4-BE49-F238E27FC236}">
                  <a16:creationId xmlns:a16="http://schemas.microsoft.com/office/drawing/2014/main" id="{BCD79716-F8A0-2FC8-CFC2-9BA714E2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265185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397218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397538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392744" y="2583553"/>
            <a:ext cx="1627721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413241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415277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886916" y="2688014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Web Server Tier">
            <a:extLst>
              <a:ext uri="{FF2B5EF4-FFF2-40B4-BE49-F238E27FC236}">
                <a16:creationId xmlns:a16="http://schemas.microsoft.com/office/drawing/2014/main" id="{2EFB6B8D-079D-3F4E-A8AD-0A18337F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03" y="291483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12" name="Web Server Tier">
            <a:extLst>
              <a:ext uri="{FF2B5EF4-FFF2-40B4-BE49-F238E27FC236}">
                <a16:creationId xmlns:a16="http://schemas.microsoft.com/office/drawing/2014/main" id="{51F86743-D4AE-CF7F-C723-AAFED63B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323096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sp>
        <p:nvSpPr>
          <p:cNvPr id="13" name="Web Server Tier">
            <a:extLst>
              <a:ext uri="{FF2B5EF4-FFF2-40B4-BE49-F238E27FC236}">
                <a16:creationId xmlns:a16="http://schemas.microsoft.com/office/drawing/2014/main" id="{F6E2EAEB-1C0B-3FBF-1738-0329E9C3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2598707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B6143-DF11-AB21-D0E5-CF8FB003F697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4752507" y="3097716"/>
            <a:ext cx="408731" cy="316130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257FDD-F02C-18EF-6C46-A62671EE8262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4752507" y="2781587"/>
            <a:ext cx="408731" cy="316129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9CF1B3-A785-43CF-CC20-B86EEC470F65}"/>
              </a:ext>
            </a:extLst>
          </p:cNvPr>
          <p:cNvSpPr/>
          <p:nvPr/>
        </p:nvSpPr>
        <p:spPr>
          <a:xfrm>
            <a:off x="6413241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B667FD-0D5C-7807-17D2-F6AE27EA603E}"/>
              </a:ext>
            </a:extLst>
          </p:cNvPr>
          <p:cNvCxnSpPr>
            <a:cxnSpLocks/>
          </p:cNvCxnSpPr>
          <p:nvPr/>
        </p:nvCxnSpPr>
        <p:spPr>
          <a:xfrm>
            <a:off x="6413241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1186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eb Server Tier">
            <a:extLst>
              <a:ext uri="{FF2B5EF4-FFF2-40B4-BE49-F238E27FC236}">
                <a16:creationId xmlns:a16="http://schemas.microsoft.com/office/drawing/2014/main" id="{C1652037-C836-8518-B00F-68B63C21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20" y="3257485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4" name="Web Server Tier">
            <a:extLst>
              <a:ext uri="{FF2B5EF4-FFF2-40B4-BE49-F238E27FC236}">
                <a16:creationId xmlns:a16="http://schemas.microsoft.com/office/drawing/2014/main" id="{9FA15A96-A3D2-B08F-CF14-595C0D22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933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sp>
        <p:nvSpPr>
          <p:cNvPr id="7" name="Web Server Tier">
            <a:extLst>
              <a:ext uri="{FF2B5EF4-FFF2-40B4-BE49-F238E27FC236}">
                <a16:creationId xmlns:a16="http://schemas.microsoft.com/office/drawing/2014/main" id="{54AFEE4B-6F70-7B85-6A9A-350900D7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307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8CD19-0767-2135-B5CE-83A86FFA02B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550685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7D006-7846-6381-DD82-50E3FCD7991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956872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297287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297607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292813" y="2583553"/>
            <a:ext cx="1627721" cy="365760"/>
          </a:xfrm>
          <a:prstGeom prst="rect">
            <a:avLst/>
          </a:prstGeom>
          <a:solidFill>
            <a:srgbClr val="8064A2"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313310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315346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786985" y="3388407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AA200-486F-F2CB-B1B0-87E1901C28B0}"/>
              </a:ext>
            </a:extLst>
          </p:cNvPr>
          <p:cNvSpPr/>
          <p:nvPr/>
        </p:nvSpPr>
        <p:spPr>
          <a:xfrm>
            <a:off x="6313310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62E1E-440C-98A5-90F0-06C24BE050F4}"/>
              </a:ext>
            </a:extLst>
          </p:cNvPr>
          <p:cNvCxnSpPr>
            <a:cxnSpLocks/>
          </p:cNvCxnSpPr>
          <p:nvPr/>
        </p:nvCxnSpPr>
        <p:spPr>
          <a:xfrm>
            <a:off x="6313310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41453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eb Server Tier">
            <a:extLst>
              <a:ext uri="{FF2B5EF4-FFF2-40B4-BE49-F238E27FC236}">
                <a16:creationId xmlns:a16="http://schemas.microsoft.com/office/drawing/2014/main" id="{C1652037-C836-8518-B00F-68B63C21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86" y="3922501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Concrete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8CD19-0767-2135-B5CE-83A86FFA02B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549138" y="4288261"/>
            <a:ext cx="154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7D006-7846-6381-DD82-50E3FCD7991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549138" y="4288261"/>
            <a:ext cx="813921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297287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297607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292813" y="2583553"/>
            <a:ext cx="1627721" cy="365760"/>
          </a:xfrm>
          <a:prstGeom prst="rect">
            <a:avLst/>
          </a:prstGeom>
          <a:solidFill>
            <a:srgbClr val="8064A2"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313310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315346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  <a:alpha val="2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786985" y="4053423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AA200-486F-F2CB-B1B0-87E1901C28B0}"/>
              </a:ext>
            </a:extLst>
          </p:cNvPr>
          <p:cNvSpPr/>
          <p:nvPr/>
        </p:nvSpPr>
        <p:spPr>
          <a:xfrm>
            <a:off x="6313310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62E1E-440C-98A5-90F0-06C24BE050F4}"/>
              </a:ext>
            </a:extLst>
          </p:cNvPr>
          <p:cNvCxnSpPr>
            <a:cxnSpLocks/>
          </p:cNvCxnSpPr>
          <p:nvPr/>
        </p:nvCxnSpPr>
        <p:spPr>
          <a:xfrm>
            <a:off x="6313310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4BAC5C-107D-0732-B254-EF4E67803B2D}"/>
              </a:ext>
            </a:extLst>
          </p:cNvPr>
          <p:cNvGrpSpPr/>
          <p:nvPr/>
        </p:nvGrpSpPr>
        <p:grpSpPr>
          <a:xfrm>
            <a:off x="3433466" y="4596274"/>
            <a:ext cx="2231345" cy="365760"/>
            <a:chOff x="3433466" y="4596274"/>
            <a:chExt cx="2231345" cy="365760"/>
          </a:xfrm>
        </p:grpSpPr>
        <p:sp>
          <p:nvSpPr>
            <p:cNvPr id="4" name="Web Server Tier">
              <a:extLst>
                <a:ext uri="{FF2B5EF4-FFF2-40B4-BE49-F238E27FC236}">
                  <a16:creationId xmlns:a16="http://schemas.microsoft.com/office/drawing/2014/main" id="{9FA15A96-A3D2-B08F-CF14-595C0D22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933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Ansible Type</a:t>
              </a: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307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Terraform Type</a:t>
              </a:r>
            </a:p>
          </p:txBody>
        </p:sp>
        <p:sp>
          <p:nvSpPr>
            <p:cNvPr id="9" name="Web Server Tier">
              <a:extLst>
                <a:ext uri="{FF2B5EF4-FFF2-40B4-BE49-F238E27FC236}">
                  <a16:creationId xmlns:a16="http://schemas.microsoft.com/office/drawing/2014/main" id="{0CFFFAC4-6F01-C4FF-C247-9B63FA60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466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Bash Type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D44793-98B9-B178-93F2-3751AAB3F6CE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3735218" y="4288261"/>
            <a:ext cx="813920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10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74D762-B5A3-7B54-4461-524A590C1349}"/>
              </a:ext>
            </a:extLst>
          </p:cNvPr>
          <p:cNvGrpSpPr/>
          <p:nvPr/>
        </p:nvGrpSpPr>
        <p:grpSpPr>
          <a:xfrm>
            <a:off x="4513025" y="2121980"/>
            <a:ext cx="3165950" cy="2614040"/>
            <a:chOff x="3554741" y="1224018"/>
            <a:chExt cx="3165950" cy="2614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F14AF-0AC9-C02B-7F3A-BD174B03D6B9}"/>
                </a:ext>
              </a:extLst>
            </p:cNvPr>
            <p:cNvSpPr txBox="1"/>
            <p:nvPr/>
          </p:nvSpPr>
          <p:spPr>
            <a:xfrm>
              <a:off x="4838997" y="3530281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6E3D47-B240-8625-BD79-907C9A2F5024}"/>
                </a:ext>
              </a:extLst>
            </p:cNvPr>
            <p:cNvSpPr txBox="1"/>
            <p:nvPr/>
          </p:nvSpPr>
          <p:spPr>
            <a:xfrm>
              <a:off x="4838997" y="1224018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586C25-E033-E60B-56ED-6B0CF1BE1D8F}"/>
                </a:ext>
              </a:extLst>
            </p:cNvPr>
            <p:cNvSpPr txBox="1"/>
            <p:nvPr/>
          </p:nvSpPr>
          <p:spPr>
            <a:xfrm>
              <a:off x="3554741" y="2885650"/>
              <a:ext cx="70051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Management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27346-163F-EA00-4115-78725DB89C8A}"/>
                </a:ext>
              </a:extLst>
            </p:cNvPr>
            <p:cNvSpPr txBox="1"/>
            <p:nvPr/>
          </p:nvSpPr>
          <p:spPr>
            <a:xfrm>
              <a:off x="3580389" y="1837256"/>
              <a:ext cx="6748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000" dirty="0"/>
                <a:t>Core</a:t>
              </a:r>
            </a:p>
            <a:p>
              <a:pPr algn="ctr"/>
              <a:r>
                <a:rPr lang="en-US" sz="1000" dirty="0"/>
                <a:t>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BFA17-FAA5-3D41-19D4-49DC5AA68718}"/>
                </a:ext>
              </a:extLst>
            </p:cNvPr>
            <p:cNvSpPr txBox="1"/>
            <p:nvPr/>
          </p:nvSpPr>
          <p:spPr>
            <a:xfrm>
              <a:off x="6135595" y="2926843"/>
              <a:ext cx="41998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Security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E95C2F97-BFE3-C3EE-B395-03B667E469E8}"/>
                </a:ext>
              </a:extLst>
            </p:cNvPr>
            <p:cNvSpPr/>
            <p:nvPr/>
          </p:nvSpPr>
          <p:spPr>
            <a:xfrm>
              <a:off x="4267200" y="1724973"/>
              <a:ext cx="1828800" cy="1581912"/>
            </a:xfrm>
            <a:prstGeom prst="hexagon">
              <a:avLst>
                <a:gd name="adj" fmla="val 27384"/>
                <a:gd name="vf" fmla="val 11547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4B046BA9-74BE-E637-5424-7FD01C6DD2C6}"/>
                </a:ext>
              </a:extLst>
            </p:cNvPr>
            <p:cNvSpPr/>
            <p:nvPr/>
          </p:nvSpPr>
          <p:spPr>
            <a:xfrm rot="1800000">
              <a:off x="4318684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6F7338BE-CB1B-7E4E-8D94-1D2FD5A0376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745956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CEF36FB4-7E3D-790A-59D4-5F84839D8DD3}"/>
                </a:ext>
              </a:extLst>
            </p:cNvPr>
            <p:cNvSpPr/>
            <p:nvPr/>
          </p:nvSpPr>
          <p:spPr>
            <a:xfrm rot="5400000">
              <a:off x="5011035" y="1485952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46BF63E-1BEF-06F8-E940-C6F835AC8D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10536" y="3063920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681C469-77F3-DC1E-9772-B21B0DEFCA45}"/>
                </a:ext>
              </a:extLst>
            </p:cNvPr>
            <p:cNvSpPr/>
            <p:nvPr/>
          </p:nvSpPr>
          <p:spPr>
            <a:xfrm rot="9000000">
              <a:off x="5746455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1995ACD3-1374-527A-6A1C-2E38EF914677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4318185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4B31CB-55E7-DB6C-6319-DE608E766ED0}"/>
                </a:ext>
              </a:extLst>
            </p:cNvPr>
            <p:cNvSpPr txBox="1"/>
            <p:nvPr/>
          </p:nvSpPr>
          <p:spPr>
            <a:xfrm>
              <a:off x="6135595" y="1918091"/>
              <a:ext cx="58509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56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E293FAD-F203-2385-57F1-D8F8D47C9159}"/>
              </a:ext>
            </a:extLst>
          </p:cNvPr>
          <p:cNvGrpSpPr/>
          <p:nvPr/>
        </p:nvGrpSpPr>
        <p:grpSpPr>
          <a:xfrm>
            <a:off x="3199491" y="1567735"/>
            <a:ext cx="5793019" cy="3722530"/>
            <a:chOff x="3110846" y="1725228"/>
            <a:chExt cx="5793019" cy="37225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C166FC-2FBD-9E88-15CA-22E6FDF98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035" y="3332545"/>
              <a:ext cx="540563" cy="94973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D067B3-94DD-863D-3326-118B3FD35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8885" y="3224934"/>
              <a:ext cx="981260" cy="110320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9922CC-D8E2-A54F-B6EA-BDC8F1E5EDE2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6611609" y="3289719"/>
              <a:ext cx="171863" cy="99256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ECE77E-5FC8-CC3C-5A4B-E1BB9C75139C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749828" y="2707524"/>
              <a:ext cx="540876" cy="56229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1F8987-E183-D69F-7730-0A59AE600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24" y="2570864"/>
              <a:ext cx="867518" cy="33489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D395F2-628A-524A-A355-693E0D05D893}"/>
                </a:ext>
              </a:extLst>
            </p:cNvPr>
            <p:cNvGrpSpPr/>
            <p:nvPr/>
          </p:nvGrpSpPr>
          <p:grpSpPr>
            <a:xfrm>
              <a:off x="4218009" y="1725228"/>
              <a:ext cx="1152150" cy="982296"/>
              <a:chOff x="4171829" y="1725228"/>
              <a:chExt cx="1152150" cy="982296"/>
            </a:xfrm>
          </p:grpSpPr>
          <p:sp>
            <p:nvSpPr>
              <p:cNvPr id="11" name="Flowchart: Multidocument 10">
                <a:extLst>
                  <a:ext uri="{FF2B5EF4-FFF2-40B4-BE49-F238E27FC236}">
                    <a16:creationId xmlns:a16="http://schemas.microsoft.com/office/drawing/2014/main" id="{04C52AB1-DB63-400E-0C51-63BC2EB5D291}"/>
                  </a:ext>
                </a:extLst>
              </p:cNvPr>
              <p:cNvSpPr/>
              <p:nvPr/>
            </p:nvSpPr>
            <p:spPr>
              <a:xfrm>
                <a:off x="4290704" y="2021724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Core Profile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D0241-086D-AA8C-88E2-4FD64AD7E489}"/>
                  </a:ext>
                </a:extLst>
              </p:cNvPr>
              <p:cNvSpPr txBox="1"/>
              <p:nvPr/>
            </p:nvSpPr>
            <p:spPr>
              <a:xfrm>
                <a:off x="4171829" y="1725228"/>
                <a:ext cx="11521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Shared Definitions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893946-900A-4E97-69C0-6DAF02B3D6D4}"/>
                </a:ext>
              </a:extLst>
            </p:cNvPr>
            <p:cNvGrpSpPr/>
            <p:nvPr/>
          </p:nvGrpSpPr>
          <p:grpSpPr>
            <a:xfrm>
              <a:off x="3110846" y="3269814"/>
              <a:ext cx="1152150" cy="1075125"/>
              <a:chOff x="1948449" y="3468130"/>
              <a:chExt cx="1152150" cy="1075125"/>
            </a:xfrm>
          </p:grpSpPr>
          <p:sp>
            <p:nvSpPr>
              <p:cNvPr id="2" name="Flowchart: Multidocument 1">
                <a:extLst>
                  <a:ext uri="{FF2B5EF4-FFF2-40B4-BE49-F238E27FC236}">
                    <a16:creationId xmlns:a16="http://schemas.microsoft.com/office/drawing/2014/main" id="{98CF8CF5-EEE5-13D2-D8E3-EFFFB9A1AECE}"/>
                  </a:ext>
                </a:extLst>
              </p:cNvPr>
              <p:cNvSpPr/>
              <p:nvPr/>
            </p:nvSpPr>
            <p:spPr>
              <a:xfrm>
                <a:off x="2067324" y="346813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Cloud Profile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07067B-B010-C697-2C0E-9D285B242743}"/>
                  </a:ext>
                </a:extLst>
              </p:cNvPr>
              <p:cNvSpPr txBox="1"/>
              <p:nvPr/>
            </p:nvSpPr>
            <p:spPr>
              <a:xfrm>
                <a:off x="1948449" y="4143145"/>
                <a:ext cx="1152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Abstract Definitions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CD8E72-BC80-022F-7021-B376168D229A}"/>
                </a:ext>
              </a:extLst>
            </p:cNvPr>
            <p:cNvGrpSpPr/>
            <p:nvPr/>
          </p:nvGrpSpPr>
          <p:grpSpPr>
            <a:xfrm>
              <a:off x="6099119" y="2021724"/>
              <a:ext cx="1152150" cy="1293966"/>
              <a:chOff x="6874250" y="1899114"/>
              <a:chExt cx="1152150" cy="1293966"/>
            </a:xfrm>
          </p:grpSpPr>
          <p:sp>
            <p:nvSpPr>
              <p:cNvPr id="3" name="Flowchart: Multidocument 2">
                <a:extLst>
                  <a:ext uri="{FF2B5EF4-FFF2-40B4-BE49-F238E27FC236}">
                    <a16:creationId xmlns:a16="http://schemas.microsoft.com/office/drawing/2014/main" id="{EC009B6F-8E9E-4D22-AE73-7C93D36EF2C5}"/>
                  </a:ext>
                </a:extLst>
              </p:cNvPr>
              <p:cNvSpPr/>
              <p:nvPr/>
            </p:nvSpPr>
            <p:spPr>
              <a:xfrm>
                <a:off x="6993125" y="250728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Ubicity Profile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BEE4F1-483A-0E5B-069A-69B44CF4D6FC}"/>
                  </a:ext>
                </a:extLst>
              </p:cNvPr>
              <p:cNvSpPr txBox="1"/>
              <p:nvPr/>
            </p:nvSpPr>
            <p:spPr>
              <a:xfrm>
                <a:off x="6874250" y="1899114"/>
                <a:ext cx="11521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Technology Specific  Definitions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7702F9-A6DC-F401-DD1F-2D0BB0DE790E}"/>
                </a:ext>
              </a:extLst>
            </p:cNvPr>
            <p:cNvSpPr txBox="1"/>
            <p:nvPr/>
          </p:nvSpPr>
          <p:spPr>
            <a:xfrm>
              <a:off x="6498062" y="3676453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BA8348-D57F-285A-C1DC-F0F8E81DB9A2}"/>
                </a:ext>
              </a:extLst>
            </p:cNvPr>
            <p:cNvSpPr txBox="1"/>
            <p:nvPr/>
          </p:nvSpPr>
          <p:spPr>
            <a:xfrm>
              <a:off x="5908428" y="3645096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349EFD-2C17-393D-36F5-A04454845239}"/>
                </a:ext>
              </a:extLst>
            </p:cNvPr>
            <p:cNvSpPr txBox="1"/>
            <p:nvPr/>
          </p:nvSpPr>
          <p:spPr>
            <a:xfrm>
              <a:off x="5485549" y="2679377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E0F2E6-888D-91E4-4BA2-F5E05A89E5C8}"/>
                </a:ext>
              </a:extLst>
            </p:cNvPr>
            <p:cNvSpPr txBox="1"/>
            <p:nvPr/>
          </p:nvSpPr>
          <p:spPr>
            <a:xfrm>
              <a:off x="3600317" y="2751358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import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97161C-FDFB-8372-F9B2-95C4BB04F66C}"/>
                </a:ext>
              </a:extLst>
            </p:cNvPr>
            <p:cNvGrpSpPr/>
            <p:nvPr/>
          </p:nvGrpSpPr>
          <p:grpSpPr>
            <a:xfrm>
              <a:off x="4815978" y="4344993"/>
              <a:ext cx="1298452" cy="1088462"/>
              <a:chOff x="5157002" y="4582599"/>
              <a:chExt cx="1298452" cy="1088462"/>
            </a:xfrm>
          </p:grpSpPr>
          <p:sp>
            <p:nvSpPr>
              <p:cNvPr id="4" name="Flowchart: Multidocument 3">
                <a:extLst>
                  <a:ext uri="{FF2B5EF4-FFF2-40B4-BE49-F238E27FC236}">
                    <a16:creationId xmlns:a16="http://schemas.microsoft.com/office/drawing/2014/main" id="{E4BD5CEF-7B3A-F6B9-5350-221ACC3B4D58}"/>
                  </a:ext>
                </a:extLst>
              </p:cNvPr>
              <p:cNvSpPr/>
              <p:nvPr/>
            </p:nvSpPr>
            <p:spPr>
              <a:xfrm>
                <a:off x="5349028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AWS Profile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FD6490-862D-0A7E-CD7B-B77407D189B7}"/>
                  </a:ext>
                </a:extLst>
              </p:cNvPr>
              <p:cNvSpPr txBox="1"/>
              <p:nvPr/>
            </p:nvSpPr>
            <p:spPr>
              <a:xfrm>
                <a:off x="5157002" y="5270951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8E28D0-9A97-6A16-8450-167396999F24}"/>
                </a:ext>
              </a:extLst>
            </p:cNvPr>
            <p:cNvGrpSpPr/>
            <p:nvPr/>
          </p:nvGrpSpPr>
          <p:grpSpPr>
            <a:xfrm>
              <a:off x="6243022" y="4344993"/>
              <a:ext cx="1298452" cy="1102765"/>
              <a:chOff x="6801099" y="4582599"/>
              <a:chExt cx="1298452" cy="1102765"/>
            </a:xfrm>
          </p:grpSpPr>
          <p:sp>
            <p:nvSpPr>
              <p:cNvPr id="6" name="Flowchart: Multidocument 5">
                <a:extLst>
                  <a:ext uri="{FF2B5EF4-FFF2-40B4-BE49-F238E27FC236}">
                    <a16:creationId xmlns:a16="http://schemas.microsoft.com/office/drawing/2014/main" id="{18398E36-287B-B2FE-6BBA-7799599EA76C}"/>
                  </a:ext>
                </a:extLst>
              </p:cNvPr>
              <p:cNvSpPr/>
              <p:nvPr/>
            </p:nvSpPr>
            <p:spPr>
              <a:xfrm>
                <a:off x="6993125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OpenStack Profile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225E2C-6157-3B3B-93BD-E4D4A22F35A8}"/>
                  </a:ext>
                </a:extLst>
              </p:cNvPr>
              <p:cNvSpPr txBox="1"/>
              <p:nvPr/>
            </p:nvSpPr>
            <p:spPr>
              <a:xfrm>
                <a:off x="6801099" y="5285254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9ABF8E2D-4F30-107C-C91B-38A8217A03C3}"/>
                </a:ext>
              </a:extLst>
            </p:cNvPr>
            <p:cNvSpPr/>
            <p:nvPr/>
          </p:nvSpPr>
          <p:spPr>
            <a:xfrm>
              <a:off x="7797439" y="4344993"/>
              <a:ext cx="914400" cy="685800"/>
            </a:xfrm>
            <a:prstGeom prst="flowChartMultidocumen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tIns="91440" rIns="0" rtlCol="0" anchor="t" anchorCtr="0"/>
            <a:lstStyle/>
            <a:p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Proxmox Profile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76762B-DE56-28B3-919B-D1AC20FD745B}"/>
                </a:ext>
              </a:extLst>
            </p:cNvPr>
            <p:cNvSpPr txBox="1"/>
            <p:nvPr/>
          </p:nvSpPr>
          <p:spPr>
            <a:xfrm>
              <a:off x="7605413" y="5047648"/>
              <a:ext cx="1298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Vendor Specific  Definitions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77B4B9-C7CA-621D-C0CB-2E3F9BDCDF8E}"/>
                </a:ext>
              </a:extLst>
            </p:cNvPr>
            <p:cNvSpPr txBox="1"/>
            <p:nvPr/>
          </p:nvSpPr>
          <p:spPr>
            <a:xfrm>
              <a:off x="7115097" y="3653524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81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200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299</cp:revision>
  <dcterms:created xsi:type="dcterms:W3CDTF">2022-06-04T21:42:55Z</dcterms:created>
  <dcterms:modified xsi:type="dcterms:W3CDTF">2025-09-12T23:17:45Z</dcterms:modified>
</cp:coreProperties>
</file>