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FBB3-A51B-4364-855C-3CE34574105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FB207-9641-42D1-B331-FBBE332F39A2}"/>
              </a:ext>
            </a:extLst>
          </p:cNvPr>
          <p:cNvGrpSpPr/>
          <p:nvPr/>
        </p:nvGrpSpPr>
        <p:grpSpPr>
          <a:xfrm>
            <a:off x="3041407" y="2060317"/>
            <a:ext cx="531534" cy="512064"/>
            <a:chOff x="3041407" y="2544388"/>
            <a:chExt cx="531534" cy="51206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42E5944-AD48-493E-BE00-F086A53DAC03}"/>
                </a:ext>
              </a:extLst>
            </p:cNvPr>
            <p:cNvSpPr/>
            <p:nvPr/>
          </p:nvSpPr>
          <p:spPr>
            <a:xfrm>
              <a:off x="3041407" y="2544388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737204-A45A-4637-B358-F18BC3A8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926" y="2603671"/>
              <a:ext cx="402031" cy="402031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DBA2EB7-8182-4F73-BC67-A689F189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09" y="1644741"/>
            <a:ext cx="611019" cy="6294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604CAFD-6A2E-4699-86EA-9A6D0F84CA57}"/>
              </a:ext>
            </a:extLst>
          </p:cNvPr>
          <p:cNvGrpSpPr/>
          <p:nvPr/>
        </p:nvGrpSpPr>
        <p:grpSpPr>
          <a:xfrm>
            <a:off x="3983762" y="2060317"/>
            <a:ext cx="531534" cy="512064"/>
            <a:chOff x="4105065" y="2603671"/>
            <a:chExt cx="531534" cy="512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A8B97-C42D-4A10-957A-19D8D587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664" y="2647856"/>
              <a:ext cx="402336" cy="40155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D48C63-A82E-478A-8991-29606071FC3E}"/>
                </a:ext>
              </a:extLst>
            </p:cNvPr>
            <p:cNvSpPr/>
            <p:nvPr/>
          </p:nvSpPr>
          <p:spPr>
            <a:xfrm>
              <a:off x="4105065" y="2603671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D90C5-D280-4052-8983-CAE1EB45DEF7}"/>
              </a:ext>
            </a:extLst>
          </p:cNvPr>
          <p:cNvGrpSpPr/>
          <p:nvPr/>
        </p:nvGrpSpPr>
        <p:grpSpPr>
          <a:xfrm>
            <a:off x="4906983" y="2060317"/>
            <a:ext cx="531534" cy="512064"/>
            <a:chOff x="4906983" y="2060317"/>
            <a:chExt cx="531534" cy="5120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18B2F7-EE24-4111-8774-BD8573356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500" y="2124761"/>
              <a:ext cx="402031" cy="402031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C2FB9A-94DA-493F-9CE4-20D538E0E311}"/>
                </a:ext>
              </a:extLst>
            </p:cNvPr>
            <p:cNvSpPr/>
            <p:nvPr/>
          </p:nvSpPr>
          <p:spPr>
            <a:xfrm>
              <a:off x="4906983" y="2060317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1BC5CF-1FF3-4696-BBB1-C49F27D37EE4}"/>
              </a:ext>
            </a:extLst>
          </p:cNvPr>
          <p:cNvSpPr/>
          <p:nvPr/>
        </p:nvSpPr>
        <p:spPr>
          <a:xfrm>
            <a:off x="3044511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5EF1FF-D124-4F50-8A69-4504A140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30" y="3065102"/>
            <a:ext cx="402031" cy="402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FE8051-705A-4DAF-9D2A-82D012AC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65" y="3050004"/>
            <a:ext cx="402336" cy="4015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378C51-EDAD-489D-AE30-936375AB4705}"/>
              </a:ext>
            </a:extLst>
          </p:cNvPr>
          <p:cNvSpPr/>
          <p:nvPr/>
        </p:nvSpPr>
        <p:spPr>
          <a:xfrm>
            <a:off x="3986866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AA40B6-ED19-48CF-AB43-32BF0F1B8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04" y="3070263"/>
            <a:ext cx="402031" cy="40203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F143DE-3754-4C6F-B822-F10C57FD5C06}"/>
              </a:ext>
            </a:extLst>
          </p:cNvPr>
          <p:cNvSpPr/>
          <p:nvPr/>
        </p:nvSpPr>
        <p:spPr>
          <a:xfrm>
            <a:off x="4910087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221341-195A-405A-8EDA-5C1B0EC30124}"/>
              </a:ext>
            </a:extLst>
          </p:cNvPr>
          <p:cNvGrpSpPr/>
          <p:nvPr/>
        </p:nvGrpSpPr>
        <p:grpSpPr>
          <a:xfrm>
            <a:off x="3357651" y="3307702"/>
            <a:ext cx="242596" cy="242596"/>
            <a:chOff x="2146041" y="3974841"/>
            <a:chExt cx="242596" cy="24259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D9718C-CA21-40C9-8E8F-3805F1B01668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783149-046B-4D7D-BECB-7D6FD9FE7E86}"/>
                </a:ext>
              </a:extLst>
            </p:cNvPr>
            <p:cNvCxnSpPr>
              <a:stCxn id="25" idx="3"/>
              <a:endCxn id="25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DB34EF-9EE4-468A-9338-0D60DE68636C}"/>
              </a:ext>
            </a:extLst>
          </p:cNvPr>
          <p:cNvGrpSpPr/>
          <p:nvPr/>
        </p:nvGrpSpPr>
        <p:grpSpPr>
          <a:xfrm>
            <a:off x="4316501" y="3307702"/>
            <a:ext cx="242596" cy="242596"/>
            <a:chOff x="2146041" y="3974841"/>
            <a:chExt cx="242596" cy="2425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65109F-F726-4B9E-A694-1A6264DE1555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C19ED6-3E47-476B-8168-7C8AAE247918}"/>
                </a:ext>
              </a:extLst>
            </p:cNvPr>
            <p:cNvCxnSpPr>
              <a:stCxn id="30" idx="3"/>
              <a:endCxn id="30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00A680-1FC8-4956-AC29-B88291CBC77F}"/>
              </a:ext>
            </a:extLst>
          </p:cNvPr>
          <p:cNvGrpSpPr/>
          <p:nvPr/>
        </p:nvGrpSpPr>
        <p:grpSpPr>
          <a:xfrm>
            <a:off x="5237251" y="3301352"/>
            <a:ext cx="242596" cy="242596"/>
            <a:chOff x="2146041" y="3974841"/>
            <a:chExt cx="242596" cy="24259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6DF935-8E22-4A7D-B212-A16C05DED5B0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060038-FF1D-4926-9500-6800856B48AD}"/>
                </a:ext>
              </a:extLst>
            </p:cNvPr>
            <p:cNvCxnSpPr>
              <a:stCxn id="33" idx="3"/>
              <a:endCxn id="33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CB68EE3-409E-4BD7-A1F7-40056E434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929" y="3901450"/>
            <a:ext cx="472694" cy="6395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716900-382A-4732-B401-1B72892E4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17" y="3901450"/>
            <a:ext cx="472694" cy="6395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38A6E3-4F70-4EA0-BF51-D38A26C05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105" y="3901450"/>
            <a:ext cx="472694" cy="6395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17112F-E3A3-410D-AE4D-636F45FAF102}"/>
              </a:ext>
            </a:extLst>
          </p:cNvPr>
          <p:cNvSpPr txBox="1"/>
          <p:nvPr/>
        </p:nvSpPr>
        <p:spPr>
          <a:xfrm>
            <a:off x="4360674" y="3977843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SCOPED</a:t>
            </a:r>
          </a:p>
          <a:p>
            <a:pPr algn="ctr"/>
            <a:r>
              <a:rPr lang="en-US" sz="800" b="1" dirty="0"/>
              <a:t>KEYS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362563-C9A5-479F-864A-F6875D811D3B}"/>
              </a:ext>
            </a:extLst>
          </p:cNvPr>
          <p:cNvSpPr txBox="1"/>
          <p:nvPr/>
        </p:nvSpPr>
        <p:spPr>
          <a:xfrm>
            <a:off x="3679243" y="396989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REL</a:t>
            </a:r>
          </a:p>
          <a:p>
            <a:pPr algn="ctr"/>
            <a:r>
              <a:rPr lang="en-US" sz="800" b="1" dirty="0"/>
              <a:t>TABLES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C47A98-B7E0-48E6-9320-CB9A7458DDDB}"/>
              </a:ext>
            </a:extLst>
          </p:cNvPr>
          <p:cNvSpPr txBox="1"/>
          <p:nvPr/>
        </p:nvSpPr>
        <p:spPr>
          <a:xfrm>
            <a:off x="2967469" y="3969102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CONREF</a:t>
            </a:r>
          </a:p>
          <a:p>
            <a:pPr algn="ctr"/>
            <a:r>
              <a:rPr lang="en-US" sz="800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1068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E35FE0-DCE8-4D0F-88B0-42AE8412FC3D}"/>
              </a:ext>
            </a:extLst>
          </p:cNvPr>
          <p:cNvCxnSpPr/>
          <p:nvPr/>
        </p:nvCxnSpPr>
        <p:spPr>
          <a:xfrm>
            <a:off x="5732496" y="5679176"/>
            <a:ext cx="78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D2226B-EFC4-40EE-8248-0886A6300A90}"/>
              </a:ext>
            </a:extLst>
          </p:cNvPr>
          <p:cNvCxnSpPr/>
          <p:nvPr/>
        </p:nvCxnSpPr>
        <p:spPr>
          <a:xfrm>
            <a:off x="5405020" y="5463268"/>
            <a:ext cx="78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961B90E-B471-48BB-B597-A0E0B57E16BD}"/>
              </a:ext>
            </a:extLst>
          </p:cNvPr>
          <p:cNvCxnSpPr/>
          <p:nvPr/>
        </p:nvCxnSpPr>
        <p:spPr>
          <a:xfrm>
            <a:off x="5411584" y="5905628"/>
            <a:ext cx="78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21391B-DDFC-4676-9E92-2EF96CCE4FCB}"/>
              </a:ext>
            </a:extLst>
          </p:cNvPr>
          <p:cNvCxnSpPr/>
          <p:nvPr/>
        </p:nvCxnSpPr>
        <p:spPr>
          <a:xfrm>
            <a:off x="2977969" y="2702370"/>
            <a:ext cx="183677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C531AFD7-438A-48F9-94DC-E4B68BF1B069}"/>
              </a:ext>
            </a:extLst>
          </p:cNvPr>
          <p:cNvSpPr/>
          <p:nvPr/>
        </p:nvSpPr>
        <p:spPr>
          <a:xfrm>
            <a:off x="2290887" y="772626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ACDF-5116-4336-828B-1BE338C7B32E}"/>
              </a:ext>
            </a:extLst>
          </p:cNvPr>
          <p:cNvSpPr txBox="1"/>
          <p:nvPr/>
        </p:nvSpPr>
        <p:spPr>
          <a:xfrm>
            <a:off x="2398549" y="165426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23137F88-F740-41B7-916D-DF39E798EBAA}"/>
              </a:ext>
            </a:extLst>
          </p:cNvPr>
          <p:cNvSpPr/>
          <p:nvPr/>
        </p:nvSpPr>
        <p:spPr>
          <a:xfrm>
            <a:off x="4990478" y="5380510"/>
            <a:ext cx="865484" cy="724457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4F789-F567-430E-A815-32C1C1CBBEE2}"/>
              </a:ext>
            </a:extLst>
          </p:cNvPr>
          <p:cNvSpPr txBox="1"/>
          <p:nvPr/>
        </p:nvSpPr>
        <p:spPr>
          <a:xfrm>
            <a:off x="5104812" y="5646964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Cloud 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F03E-91ED-48D1-A934-03218459B86E}"/>
              </a:ext>
            </a:extLst>
          </p:cNvPr>
          <p:cNvSpPr txBox="1"/>
          <p:nvPr/>
        </p:nvSpPr>
        <p:spPr>
          <a:xfrm rot="16200000">
            <a:off x="2559678" y="117233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EB7B0-C3E2-434F-AB5C-3AAACEF8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1173260"/>
            <a:ext cx="847619" cy="200000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C94EA2EF-0828-44EF-B2B8-0E47E54FDE15}"/>
              </a:ext>
            </a:extLst>
          </p:cNvPr>
          <p:cNvSpPr/>
          <p:nvPr/>
        </p:nvSpPr>
        <p:spPr>
          <a:xfrm>
            <a:off x="2290887" y="2214919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C836B-7558-4C7C-A131-EC3AC453789E}"/>
              </a:ext>
            </a:extLst>
          </p:cNvPr>
          <p:cNvSpPr txBox="1"/>
          <p:nvPr/>
        </p:nvSpPr>
        <p:spPr>
          <a:xfrm>
            <a:off x="2398548" y="3096553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FADBB-AC30-42E6-A57A-044AAF88C2BE}"/>
              </a:ext>
            </a:extLst>
          </p:cNvPr>
          <p:cNvSpPr txBox="1"/>
          <p:nvPr/>
        </p:nvSpPr>
        <p:spPr>
          <a:xfrm rot="16200000">
            <a:off x="2559678" y="261462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3DF60-9088-43E5-BAF3-B63E517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2615553"/>
            <a:ext cx="847619" cy="2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A86E18-0CEC-43BD-8041-183446B0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55" y="2404530"/>
            <a:ext cx="571429" cy="190476"/>
          </a:xfrm>
          <a:prstGeom prst="rect">
            <a:avLst/>
          </a:prstGeom>
        </p:spPr>
      </p:pic>
      <p:sp>
        <p:nvSpPr>
          <p:cNvPr id="18" name="Cylinder 17">
            <a:extLst>
              <a:ext uri="{FF2B5EF4-FFF2-40B4-BE49-F238E27FC236}">
                <a16:creationId xmlns:a16="http://schemas.microsoft.com/office/drawing/2014/main" id="{CCC958E3-9D24-4A33-97AC-830A939FE636}"/>
              </a:ext>
            </a:extLst>
          </p:cNvPr>
          <p:cNvSpPr/>
          <p:nvPr/>
        </p:nvSpPr>
        <p:spPr>
          <a:xfrm>
            <a:off x="2290887" y="3738919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9C8B8-625F-4D28-8EA3-696FF97FCCAA}"/>
              </a:ext>
            </a:extLst>
          </p:cNvPr>
          <p:cNvSpPr txBox="1"/>
          <p:nvPr/>
        </p:nvSpPr>
        <p:spPr>
          <a:xfrm>
            <a:off x="2398548" y="4620553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CC0BC7-1712-445E-8B26-FE7C781CAE61}"/>
              </a:ext>
            </a:extLst>
          </p:cNvPr>
          <p:cNvSpPr txBox="1"/>
          <p:nvPr/>
        </p:nvSpPr>
        <p:spPr>
          <a:xfrm rot="16200000">
            <a:off x="2559678" y="413862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51A3C-B0B1-4547-B62F-221659DA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4139553"/>
            <a:ext cx="847619" cy="2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B05A8A-CBF8-441B-BE73-E1BB0000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55" y="3928530"/>
            <a:ext cx="571429" cy="19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037706-AA49-4004-9598-C842F89D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33" y="4381627"/>
            <a:ext cx="819048" cy="200000"/>
          </a:xfrm>
          <a:prstGeom prst="rect">
            <a:avLst/>
          </a:prstGeom>
        </p:spPr>
      </p:pic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5FD86E3F-CCF6-4B0A-A6DA-90B819C6ACB7}"/>
              </a:ext>
            </a:extLst>
          </p:cNvPr>
          <p:cNvSpPr/>
          <p:nvPr/>
        </p:nvSpPr>
        <p:spPr>
          <a:xfrm>
            <a:off x="4997572" y="4522889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A3AF-6279-4213-89E3-9F637F73AB02}"/>
              </a:ext>
            </a:extLst>
          </p:cNvPr>
          <p:cNvSpPr txBox="1"/>
          <p:nvPr/>
        </p:nvSpPr>
        <p:spPr>
          <a:xfrm>
            <a:off x="4950867" y="45059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Connect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1700023C-700A-4269-AA6E-DC22BDA50BD4}"/>
              </a:ext>
            </a:extLst>
          </p:cNvPr>
          <p:cNvSpPr/>
          <p:nvPr/>
        </p:nvSpPr>
        <p:spPr>
          <a:xfrm>
            <a:off x="4748249" y="1060181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0E8EA-34F1-4F1E-950C-3FB5C4607A01}"/>
              </a:ext>
            </a:extLst>
          </p:cNvPr>
          <p:cNvSpPr txBox="1"/>
          <p:nvPr/>
        </p:nvSpPr>
        <p:spPr>
          <a:xfrm>
            <a:off x="4678301" y="10432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Compute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11CE2486-F1B7-4A08-ADEB-97E2A16C7E01}"/>
              </a:ext>
            </a:extLst>
          </p:cNvPr>
          <p:cNvSpPr/>
          <p:nvPr/>
        </p:nvSpPr>
        <p:spPr>
          <a:xfrm>
            <a:off x="4988047" y="2733147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DC0A78-7762-4741-BE4C-9EE5589A5771}"/>
              </a:ext>
            </a:extLst>
          </p:cNvPr>
          <p:cNvSpPr txBox="1"/>
          <p:nvPr/>
        </p:nvSpPr>
        <p:spPr>
          <a:xfrm>
            <a:off x="4999853" y="2716240"/>
            <a:ext cx="4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Net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1B5B2-81D7-4734-B7BE-7528FCA18466}"/>
              </a:ext>
            </a:extLst>
          </p:cNvPr>
          <p:cNvSpPr txBox="1"/>
          <p:nvPr/>
        </p:nvSpPr>
        <p:spPr>
          <a:xfrm>
            <a:off x="4990478" y="5790212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 Connect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FF9BB-6AA6-4E6E-B13E-516FEB3A4197}"/>
              </a:ext>
            </a:extLst>
          </p:cNvPr>
          <p:cNvSpPr txBox="1"/>
          <p:nvPr/>
        </p:nvSpPr>
        <p:spPr>
          <a:xfrm>
            <a:off x="4982233" y="5517506"/>
            <a:ext cx="9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 Compute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7B4C82-4EA3-4B1F-A10B-BEC2A726AC28}"/>
              </a:ext>
            </a:extLst>
          </p:cNvPr>
          <p:cNvSpPr txBox="1"/>
          <p:nvPr/>
        </p:nvSpPr>
        <p:spPr>
          <a:xfrm>
            <a:off x="5104812" y="535455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5B18D3F8-2EBD-4621-9C16-EEE025EC9844}"/>
              </a:ext>
            </a:extLst>
          </p:cNvPr>
          <p:cNvSpPr/>
          <p:nvPr/>
        </p:nvSpPr>
        <p:spPr>
          <a:xfrm>
            <a:off x="2290887" y="5243869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B4D1F-21E1-4B88-98DD-1DCC91F46753}"/>
              </a:ext>
            </a:extLst>
          </p:cNvPr>
          <p:cNvSpPr txBox="1"/>
          <p:nvPr/>
        </p:nvSpPr>
        <p:spPr>
          <a:xfrm>
            <a:off x="2398548" y="6125503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A48DC-60C6-49ED-A3B2-9712028CB22C}"/>
              </a:ext>
            </a:extLst>
          </p:cNvPr>
          <p:cNvSpPr txBox="1"/>
          <p:nvPr/>
        </p:nvSpPr>
        <p:spPr>
          <a:xfrm rot="16200000">
            <a:off x="2559678" y="564357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E73C8D-C835-42B5-A960-963A1761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5644503"/>
            <a:ext cx="847619" cy="20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805AF2-D06D-46B8-B05B-38861CC5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55" y="5433480"/>
            <a:ext cx="571429" cy="1904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AE58022-26A6-4CB1-8D56-9FCA3244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33" y="5886577"/>
            <a:ext cx="819048" cy="20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D1F233-3390-47E6-861C-184E6BDD7A70}"/>
              </a:ext>
            </a:extLst>
          </p:cNvPr>
          <p:cNvSpPr txBox="1"/>
          <p:nvPr/>
        </p:nvSpPr>
        <p:spPr>
          <a:xfrm>
            <a:off x="2431409" y="74007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40AF79-D634-4409-8ADC-6D656AC2630D}"/>
              </a:ext>
            </a:extLst>
          </p:cNvPr>
          <p:cNvSpPr txBox="1"/>
          <p:nvPr/>
        </p:nvSpPr>
        <p:spPr>
          <a:xfrm>
            <a:off x="2422772" y="217856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37186A-BDFF-4836-BAD2-9C416B4FAE39}"/>
              </a:ext>
            </a:extLst>
          </p:cNvPr>
          <p:cNvSpPr txBox="1"/>
          <p:nvPr/>
        </p:nvSpPr>
        <p:spPr>
          <a:xfrm>
            <a:off x="2440934" y="3702540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70530-147B-44F7-A1E1-98FB4B76A7BC}"/>
              </a:ext>
            </a:extLst>
          </p:cNvPr>
          <p:cNvSpPr txBox="1"/>
          <p:nvPr/>
        </p:nvSpPr>
        <p:spPr>
          <a:xfrm>
            <a:off x="2422772" y="520630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C2347DB7-607E-46A4-8E20-971E95598F2D}"/>
              </a:ext>
            </a:extLst>
          </p:cNvPr>
          <p:cNvSpPr/>
          <p:nvPr/>
        </p:nvSpPr>
        <p:spPr>
          <a:xfrm>
            <a:off x="3105579" y="259737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3C67AF-7C29-429C-858C-6CD2F4428B17}"/>
              </a:ext>
            </a:extLst>
          </p:cNvPr>
          <p:cNvSpPr txBox="1"/>
          <p:nvPr/>
        </p:nvSpPr>
        <p:spPr>
          <a:xfrm>
            <a:off x="3068964" y="2561951"/>
            <a:ext cx="787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CONDITIONAL</a:t>
            </a:r>
            <a:br>
              <a:rPr lang="en-US" sz="800" b="1" dirty="0"/>
            </a:br>
            <a:r>
              <a:rPr lang="en-US" sz="800" b="1" dirty="0"/>
              <a:t>FILTERING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A037FD-B23C-4C55-A0A3-3B5544DB7D52}"/>
              </a:ext>
            </a:extLst>
          </p:cNvPr>
          <p:cNvCxnSpPr/>
          <p:nvPr/>
        </p:nvCxnSpPr>
        <p:spPr>
          <a:xfrm>
            <a:off x="2945064" y="1277695"/>
            <a:ext cx="183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D9C5E5F-1B99-4CC3-92F4-C993306905DC}"/>
              </a:ext>
            </a:extLst>
          </p:cNvPr>
          <p:cNvSpPr/>
          <p:nvPr/>
        </p:nvSpPr>
        <p:spPr>
          <a:xfrm>
            <a:off x="3914847" y="1172703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8059A1-6570-4A16-B744-FD87CBB3EB0B}"/>
              </a:ext>
            </a:extLst>
          </p:cNvPr>
          <p:cNvSpPr txBox="1"/>
          <p:nvPr/>
        </p:nvSpPr>
        <p:spPr>
          <a:xfrm>
            <a:off x="4030704" y="1194426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F95A8998-726C-487A-8C4E-505D2B82CBA3}"/>
              </a:ext>
            </a:extLst>
          </p:cNvPr>
          <p:cNvSpPr/>
          <p:nvPr/>
        </p:nvSpPr>
        <p:spPr>
          <a:xfrm>
            <a:off x="3947752" y="259737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410497-62E4-4E05-8F1D-0AAC8C039C3C}"/>
              </a:ext>
            </a:extLst>
          </p:cNvPr>
          <p:cNvSpPr txBox="1"/>
          <p:nvPr/>
        </p:nvSpPr>
        <p:spPr>
          <a:xfrm>
            <a:off x="4063609" y="2619101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811617-40CC-4D2F-BAC9-EE9F7F2A7B2B}"/>
              </a:ext>
            </a:extLst>
          </p:cNvPr>
          <p:cNvCxnSpPr>
            <a:cxnSpLocks/>
          </p:cNvCxnSpPr>
          <p:nvPr/>
        </p:nvCxnSpPr>
        <p:spPr>
          <a:xfrm>
            <a:off x="4814815" y="2447368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C7AAC3-6E63-40EB-9651-03BE8558CA78}"/>
              </a:ext>
            </a:extLst>
          </p:cNvPr>
          <p:cNvCxnSpPr/>
          <p:nvPr/>
        </p:nvCxnSpPr>
        <p:spPr>
          <a:xfrm>
            <a:off x="4824340" y="2447368"/>
            <a:ext cx="0" cy="51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57FAAD-C590-4F05-8652-707E2C72D691}"/>
              </a:ext>
            </a:extLst>
          </p:cNvPr>
          <p:cNvCxnSpPr>
            <a:cxnSpLocks/>
          </p:cNvCxnSpPr>
          <p:nvPr/>
        </p:nvCxnSpPr>
        <p:spPr>
          <a:xfrm>
            <a:off x="4824340" y="2961718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C37F4B28-0544-4CBA-A99F-A55367A754A7}"/>
              </a:ext>
            </a:extLst>
          </p:cNvPr>
          <p:cNvSpPr/>
          <p:nvPr/>
        </p:nvSpPr>
        <p:spPr>
          <a:xfrm>
            <a:off x="4988047" y="2275046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F9B929-B335-472E-8B38-87E743B539B1}"/>
              </a:ext>
            </a:extLst>
          </p:cNvPr>
          <p:cNvSpPr txBox="1"/>
          <p:nvPr/>
        </p:nvSpPr>
        <p:spPr>
          <a:xfrm>
            <a:off x="4918099" y="22581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Compute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EBBD73-E75E-4C69-AB34-CAC02EA47BEB}"/>
              </a:ext>
            </a:extLst>
          </p:cNvPr>
          <p:cNvCxnSpPr/>
          <p:nvPr/>
        </p:nvCxnSpPr>
        <p:spPr>
          <a:xfrm>
            <a:off x="2977969" y="4235895"/>
            <a:ext cx="183677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5DB43EF7-CBE4-4863-BEB1-7F9AEB42F357}"/>
              </a:ext>
            </a:extLst>
          </p:cNvPr>
          <p:cNvSpPr/>
          <p:nvPr/>
        </p:nvSpPr>
        <p:spPr>
          <a:xfrm>
            <a:off x="4988047" y="4076172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6EEDAC-18C0-4B78-9889-C694A27E9986}"/>
              </a:ext>
            </a:extLst>
          </p:cNvPr>
          <p:cNvSpPr txBox="1"/>
          <p:nvPr/>
        </p:nvSpPr>
        <p:spPr>
          <a:xfrm>
            <a:off x="4999853" y="4059265"/>
            <a:ext cx="4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Net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888CE904-6B96-44D2-9507-797C6F585A78}"/>
              </a:ext>
            </a:extLst>
          </p:cNvPr>
          <p:cNvSpPr/>
          <p:nvPr/>
        </p:nvSpPr>
        <p:spPr>
          <a:xfrm>
            <a:off x="3105579" y="4130903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C43B11-766C-4ECD-9E1F-5725E01D87AA}"/>
              </a:ext>
            </a:extLst>
          </p:cNvPr>
          <p:cNvSpPr txBox="1"/>
          <p:nvPr/>
        </p:nvSpPr>
        <p:spPr>
          <a:xfrm>
            <a:off x="3068964" y="4095476"/>
            <a:ext cx="787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CONDITIONAL</a:t>
            </a:r>
            <a:br>
              <a:rPr lang="en-US" sz="800" b="1" dirty="0"/>
            </a:br>
            <a:r>
              <a:rPr lang="en-US" sz="800" b="1" dirty="0"/>
              <a:t>FILTERING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9D749B51-A485-4363-80E1-B4FA9E4B615A}"/>
              </a:ext>
            </a:extLst>
          </p:cNvPr>
          <p:cNvSpPr/>
          <p:nvPr/>
        </p:nvSpPr>
        <p:spPr>
          <a:xfrm>
            <a:off x="3947752" y="4130903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708FE-5E77-4707-A9BB-0B3C05CB07DC}"/>
              </a:ext>
            </a:extLst>
          </p:cNvPr>
          <p:cNvSpPr txBox="1"/>
          <p:nvPr/>
        </p:nvSpPr>
        <p:spPr>
          <a:xfrm>
            <a:off x="4063609" y="4152626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21DA4B-7F43-405D-8DB4-FE07884229F8}"/>
              </a:ext>
            </a:extLst>
          </p:cNvPr>
          <p:cNvCxnSpPr>
            <a:cxnSpLocks/>
          </p:cNvCxnSpPr>
          <p:nvPr/>
        </p:nvCxnSpPr>
        <p:spPr>
          <a:xfrm>
            <a:off x="4814815" y="3790393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DF6F8D-C720-4140-81C6-2D6A49C421BA}"/>
              </a:ext>
            </a:extLst>
          </p:cNvPr>
          <p:cNvCxnSpPr>
            <a:cxnSpLocks/>
          </p:cNvCxnSpPr>
          <p:nvPr/>
        </p:nvCxnSpPr>
        <p:spPr>
          <a:xfrm>
            <a:off x="4824340" y="3790393"/>
            <a:ext cx="0" cy="90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00E925-068E-4EA0-9FCC-95C215F8A1A8}"/>
              </a:ext>
            </a:extLst>
          </p:cNvPr>
          <p:cNvCxnSpPr>
            <a:cxnSpLocks/>
          </p:cNvCxnSpPr>
          <p:nvPr/>
        </p:nvCxnSpPr>
        <p:spPr>
          <a:xfrm>
            <a:off x="4824340" y="4238068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622E21EC-A1EB-4995-994F-05403C746282}"/>
              </a:ext>
            </a:extLst>
          </p:cNvPr>
          <p:cNvSpPr/>
          <p:nvPr/>
        </p:nvSpPr>
        <p:spPr>
          <a:xfrm>
            <a:off x="4988047" y="3618071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EDA080-5F2D-42E4-A0B5-EA34B56E5255}"/>
              </a:ext>
            </a:extLst>
          </p:cNvPr>
          <p:cNvSpPr txBox="1"/>
          <p:nvPr/>
        </p:nvSpPr>
        <p:spPr>
          <a:xfrm>
            <a:off x="4918099" y="36011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Compute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C1978B-B789-4C04-8003-FF0025E9DF04}"/>
              </a:ext>
            </a:extLst>
          </p:cNvPr>
          <p:cNvCxnSpPr>
            <a:cxnSpLocks/>
          </p:cNvCxnSpPr>
          <p:nvPr/>
        </p:nvCxnSpPr>
        <p:spPr>
          <a:xfrm>
            <a:off x="4824340" y="4691663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9D7336-21E8-4A59-9DFE-36D9B5F1725A}"/>
              </a:ext>
            </a:extLst>
          </p:cNvPr>
          <p:cNvCxnSpPr/>
          <p:nvPr/>
        </p:nvCxnSpPr>
        <p:spPr>
          <a:xfrm>
            <a:off x="2977969" y="5731320"/>
            <a:ext cx="183677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2ADB55E7-D2CB-4490-A25D-8A8FB83ECC02}"/>
              </a:ext>
            </a:extLst>
          </p:cNvPr>
          <p:cNvSpPr/>
          <p:nvPr/>
        </p:nvSpPr>
        <p:spPr>
          <a:xfrm>
            <a:off x="3105579" y="562632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05CD5A-760F-49E7-9417-6D4FC03B4016}"/>
              </a:ext>
            </a:extLst>
          </p:cNvPr>
          <p:cNvSpPr txBox="1"/>
          <p:nvPr/>
        </p:nvSpPr>
        <p:spPr>
          <a:xfrm>
            <a:off x="3165145" y="56480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BADGING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D91080D4-725A-4EB4-987E-CCC96B730938}"/>
              </a:ext>
            </a:extLst>
          </p:cNvPr>
          <p:cNvSpPr/>
          <p:nvPr/>
        </p:nvSpPr>
        <p:spPr>
          <a:xfrm>
            <a:off x="3947752" y="562632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1FFDDC-EE11-442F-8911-173C705F50FA}"/>
              </a:ext>
            </a:extLst>
          </p:cNvPr>
          <p:cNvSpPr txBox="1"/>
          <p:nvPr/>
        </p:nvSpPr>
        <p:spPr>
          <a:xfrm>
            <a:off x="4063609" y="5648051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605A86-87AF-4C3F-A271-90B590033E0A}"/>
              </a:ext>
            </a:extLst>
          </p:cNvPr>
          <p:cNvCxnSpPr>
            <a:cxnSpLocks/>
          </p:cNvCxnSpPr>
          <p:nvPr/>
        </p:nvCxnSpPr>
        <p:spPr>
          <a:xfrm>
            <a:off x="4824340" y="5733493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CD8467-954A-45CD-8DCC-C1EED7EE6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578" y="5775822"/>
            <a:ext cx="299834" cy="289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CD21B-F2DE-4B3A-802F-DAE47FDA2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823" y="5486605"/>
            <a:ext cx="359953" cy="347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A4F84-941C-4D12-A494-5E1A9C733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062" y="5299743"/>
            <a:ext cx="299833" cy="2897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E9C8F02-36EC-4243-BFF4-2B66DD6E02EC}"/>
              </a:ext>
            </a:extLst>
          </p:cNvPr>
          <p:cNvSpPr txBox="1"/>
          <p:nvPr/>
        </p:nvSpPr>
        <p:spPr>
          <a:xfrm>
            <a:off x="5813468" y="532174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badge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6353E8-391A-49F9-91A5-814B4C17DE01}"/>
              </a:ext>
            </a:extLst>
          </p:cNvPr>
          <p:cNvSpPr txBox="1"/>
          <p:nvPr/>
        </p:nvSpPr>
        <p:spPr>
          <a:xfrm>
            <a:off x="5816580" y="5744728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badge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947E78-0D2E-4D66-99DE-1A04D03AD356}"/>
              </a:ext>
            </a:extLst>
          </p:cNvPr>
          <p:cNvSpPr txBox="1"/>
          <p:nvPr/>
        </p:nvSpPr>
        <p:spPr>
          <a:xfrm>
            <a:off x="5996973" y="553323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badge</a:t>
            </a:r>
          </a:p>
        </p:txBody>
      </p:sp>
    </p:spTree>
    <p:extLst>
      <p:ext uri="{BB962C8B-B14F-4D97-AF65-F5344CB8AC3E}">
        <p14:creationId xmlns:p14="http://schemas.microsoft.com/office/powerpoint/2010/main" val="396697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47</Words>
  <Application>Microsoft Office PowerPoint</Application>
  <PresentationFormat>Letter Paper (8.5x11 in)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Doherty</dc:creator>
  <cp:lastModifiedBy>Stanley Doherty</cp:lastModifiedBy>
  <cp:revision>10</cp:revision>
  <dcterms:created xsi:type="dcterms:W3CDTF">2018-10-24T13:06:49Z</dcterms:created>
  <dcterms:modified xsi:type="dcterms:W3CDTF">2019-02-01T19:35:59Z</dcterms:modified>
</cp:coreProperties>
</file>