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4042-BE16-4697-99D3-928A5781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B3CF9-EF25-4CB6-BAE4-E83660F76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D3DE-D040-4623-A5F2-9E9A2BE3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BE1D-A514-4093-99A7-52D504A6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A3FF-034B-4A1E-8C9F-D52E01B9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ACAA-AF8D-45EE-BC6E-CA0358A9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741D-F534-4A72-AAE2-A4B4AB31E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5AFE-33E0-49F3-AED5-89883553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DB46-04A1-4BA6-9EC4-D2A063F8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CD07-1E51-48B6-8467-F41173E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6EA5B-EB5E-49A2-851B-C8E23F015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52E32-1D83-4F12-B0C7-7968C457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BAE1-8787-49EB-AD85-85358CF9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1E91-A26C-4F1B-8E0E-636E2C32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B831-309D-4EDF-AB12-337EB964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EE65-AE9F-42D3-AEA5-16F7F51E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3ABA-CCFF-47DE-911B-39BC6397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DAD1-FDE9-459C-8B48-E424FF73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CA3C-5D0D-4EA1-B6F2-4754866D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D914-8872-4D03-B4ED-6721833C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598-A52E-4232-B33B-B6CAFD6D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F576-3881-4310-9A47-45F07CCC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05B4-E370-458C-ACA7-252F0AE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DD2E-A623-4449-A905-335840F9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C428-3D71-4D17-8FBE-9F651AD6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E1AE-75C0-410D-B167-FF659A8B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BA69-969E-4198-B2DA-FBD4F6F80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51C79-2BCA-4A5F-AF90-3B4FB0897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9BDEE-A7E7-4B04-AAEA-9F3269A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806DC-B2A0-486C-947D-62DCF4C4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6294-8406-4C5D-AE4D-7324B20E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6268-997F-4C8C-B40B-C82DC625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01071-8721-448A-9F9F-A661E1C1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3E11F-536C-4351-AD6A-9E712A232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AE04-4A34-47A2-8007-26236D41D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5392F-3C5F-481E-BFCE-4CA2C6DBB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43F94-1802-40E8-BFC8-7790129B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A889A-D3A8-46EA-A5BA-250D682D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6595-20E6-488E-9E73-0B8BD6C4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9C9E-0341-4429-8C45-0FB6CA47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45910-316F-4C47-B78D-20FB4B83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46DE-AAE4-424A-8B4D-E96041F3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4329E-B060-4DBC-AB38-7C735EDF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59245-3F64-46BF-AD94-EA9F830F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46EA2-73FF-4692-BBF2-2845FE76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1CA4-E745-41FA-ACF0-5C5C808F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291E-F2CE-491B-8D12-12556A2D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30D9-C88E-4F6B-922E-6635F9CE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C98D-9D0A-4252-BCD8-C875F69E9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E7045-CDB0-43E8-829E-41B26B8D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E1D05-3E21-424A-8F7C-7A54438F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54E0F-4483-4661-A93A-0B971160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CE48-80CE-4620-A91C-2D174736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BD9A6-31E1-43B9-A536-73277248A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5D91-70AE-4CAA-A512-FADB0DBB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A8AB-FC0C-428D-9BB2-AC21678D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5953-74AB-4374-9E98-A9B32E96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B4C9-F97E-4EB8-9B73-4169974E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7268-5CBC-4609-9AA2-058858C5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652D-3D5B-425A-98D2-F729CECF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3F43-AE43-41C0-9199-607D2A8B9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1506-8DF9-46D9-8B6D-DFB7F493A8F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71BAA-1D9C-4B47-A587-DD10D0429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9B3D-8773-4AA0-A3D0-4A2A73D9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B16512-219B-7AD6-7FB6-3665B0CB6A7B}"/>
              </a:ext>
            </a:extLst>
          </p:cNvPr>
          <p:cNvGrpSpPr/>
          <p:nvPr/>
        </p:nvGrpSpPr>
        <p:grpSpPr>
          <a:xfrm>
            <a:off x="4319319" y="2604600"/>
            <a:ext cx="3553362" cy="1648800"/>
            <a:chOff x="6448943" y="2558814"/>
            <a:chExt cx="3553362" cy="1648800"/>
          </a:xfrm>
        </p:grpSpPr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DD26562F-EFEA-4CF0-88EC-A28513A0933F}"/>
                </a:ext>
              </a:extLst>
            </p:cNvPr>
            <p:cNvSpPr/>
            <p:nvPr/>
          </p:nvSpPr>
          <p:spPr>
            <a:xfrm>
              <a:off x="6448943" y="2933214"/>
              <a:ext cx="1150886" cy="900000"/>
            </a:xfrm>
            <a:prstGeom prst="flowChartDocument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EDEDED"/>
                </a:gs>
              </a:gsLst>
              <a:lin ang="16200000"/>
            </a:gradFill>
            <a:ln>
              <a:solidFill>
                <a:srgbClr val="00000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  <p:txBody>
            <a:bodyPr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ea typeface="DejaVu Sans"/>
                </a:rPr>
                <a:t>Representations</a:t>
              </a:r>
              <a:endParaRPr lang="en-US" sz="1200" b="0" strike="noStrike" spc="-1" dirty="0"/>
            </a:p>
          </p:txBody>
        </p:sp>
        <p:sp>
          <p:nvSpPr>
            <p:cNvPr id="30" name="CustomShape 11">
              <a:extLst>
                <a:ext uri="{FF2B5EF4-FFF2-40B4-BE49-F238E27FC236}">
                  <a16:creationId xmlns:a16="http://schemas.microsoft.com/office/drawing/2014/main" id="{FBA76B51-6663-4800-818C-6E5CED8DD566}"/>
                </a:ext>
              </a:extLst>
            </p:cNvPr>
            <p:cNvSpPr/>
            <p:nvPr/>
          </p:nvSpPr>
          <p:spPr>
            <a:xfrm>
              <a:off x="8851419" y="2933214"/>
              <a:ext cx="1150886" cy="900000"/>
            </a:xfrm>
            <a:prstGeom prst="flowChartDocument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EDEDED"/>
                </a:gs>
              </a:gsLst>
              <a:lin ang="16200000"/>
            </a:gradFill>
            <a:ln>
              <a:solidFill>
                <a:srgbClr val="00000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  <p:txBody>
            <a:bodyPr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ea typeface="DejaVu Sans"/>
                </a:rPr>
                <a:t>External</a:t>
              </a:r>
              <a:endParaRPr lang="en-US" sz="1200" b="0" strike="noStrike" spc="-1" dirty="0"/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ea typeface="DejaVu Sans"/>
                </a:rPr>
                <a:t>Implementations</a:t>
              </a:r>
              <a:endParaRPr lang="en-US" sz="1200" b="0" strike="noStrike" spc="-1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085E4D7-AA45-7DB8-B7A2-6B6A32876E87}"/>
                </a:ext>
              </a:extLst>
            </p:cNvPr>
            <p:cNvGrpSpPr/>
            <p:nvPr/>
          </p:nvGrpSpPr>
          <p:grpSpPr>
            <a:xfrm>
              <a:off x="7591035" y="2558814"/>
              <a:ext cx="1269176" cy="1648800"/>
              <a:chOff x="7425927" y="2575311"/>
              <a:chExt cx="1269176" cy="1648800"/>
            </a:xfrm>
          </p:grpSpPr>
          <p:sp>
            <p:nvSpPr>
              <p:cNvPr id="33" name="Line 15">
                <a:extLst>
                  <a:ext uri="{FF2B5EF4-FFF2-40B4-BE49-F238E27FC236}">
                    <a16:creationId xmlns:a16="http://schemas.microsoft.com/office/drawing/2014/main" id="{244AC52C-D4F8-BACE-AB1A-555C91BC1304}"/>
                  </a:ext>
                </a:extLst>
              </p:cNvPr>
              <p:cNvSpPr/>
              <p:nvPr/>
            </p:nvSpPr>
            <p:spPr>
              <a:xfrm flipH="1" flipV="1">
                <a:off x="7425927" y="3396954"/>
                <a:ext cx="1269176" cy="5515"/>
              </a:xfrm>
              <a:prstGeom prst="line">
                <a:avLst/>
              </a:prstGeom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2" name="CustomShape 1">
                <a:extLst>
                  <a:ext uri="{FF2B5EF4-FFF2-40B4-BE49-F238E27FC236}">
                    <a16:creationId xmlns:a16="http://schemas.microsoft.com/office/drawing/2014/main" id="{818F12E8-A30F-41CC-B652-64C7D3A284D3}"/>
                  </a:ext>
                </a:extLst>
              </p:cNvPr>
              <p:cNvSpPr/>
              <p:nvPr/>
            </p:nvSpPr>
            <p:spPr>
              <a:xfrm>
                <a:off x="7633961" y="2575311"/>
                <a:ext cx="853109" cy="164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0" tIns="45720" rIns="0" bIns="4572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spc="-1" dirty="0">
                    <a:solidFill>
                      <a:srgbClr val="000000"/>
                    </a:solidFill>
                  </a:rPr>
                  <a:t>Orchestrator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798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0EC586-BDAE-305E-8B8A-73A68B31C305}"/>
              </a:ext>
            </a:extLst>
          </p:cNvPr>
          <p:cNvGrpSpPr/>
          <p:nvPr/>
        </p:nvGrpSpPr>
        <p:grpSpPr>
          <a:xfrm>
            <a:off x="4319320" y="2604600"/>
            <a:ext cx="3553360" cy="1648800"/>
            <a:chOff x="4046469" y="2558814"/>
            <a:chExt cx="3553360" cy="1648800"/>
          </a:xfrm>
        </p:grpSpPr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DD26562F-EFEA-4CF0-88EC-A28513A0933F}"/>
                </a:ext>
              </a:extLst>
            </p:cNvPr>
            <p:cNvSpPr/>
            <p:nvPr/>
          </p:nvSpPr>
          <p:spPr>
            <a:xfrm>
              <a:off x="6448943" y="2933214"/>
              <a:ext cx="1150886" cy="900000"/>
            </a:xfrm>
            <a:prstGeom prst="flowChartDocument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EDEDED"/>
                </a:gs>
              </a:gsLst>
              <a:lin ang="16200000"/>
            </a:gradFill>
            <a:ln>
              <a:solidFill>
                <a:srgbClr val="00000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  <p:txBody>
            <a:bodyPr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ea typeface="DejaVu Sans"/>
                </a:rPr>
                <a:t>Representations</a:t>
              </a:r>
              <a:endParaRPr lang="en-US" sz="1200" b="0" strike="noStrike" spc="-1" dirty="0"/>
            </a:p>
          </p:txBody>
        </p:sp>
        <p:sp>
          <p:nvSpPr>
            <p:cNvPr id="7" name="CustomShape 11">
              <a:extLst>
                <a:ext uri="{FF2B5EF4-FFF2-40B4-BE49-F238E27FC236}">
                  <a16:creationId xmlns:a16="http://schemas.microsoft.com/office/drawing/2014/main" id="{8E87E5F8-3B0F-93DE-850A-A345C5FF6798}"/>
                </a:ext>
              </a:extLst>
            </p:cNvPr>
            <p:cNvSpPr/>
            <p:nvPr/>
          </p:nvSpPr>
          <p:spPr>
            <a:xfrm>
              <a:off x="4046469" y="2933214"/>
              <a:ext cx="1150886" cy="900000"/>
            </a:xfrm>
            <a:prstGeom prst="flowChartDocument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EDEDED"/>
                </a:gs>
              </a:gsLst>
              <a:lin ang="16200000"/>
            </a:gradFill>
            <a:ln>
              <a:solidFill>
                <a:srgbClr val="00000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  <p:txBody>
            <a:bodyPr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ea typeface="DejaVu Sans"/>
                </a:rPr>
                <a:t>TOSCA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ea typeface="DejaVu Sans"/>
                </a:rPr>
                <a:t>Templates</a:t>
              </a:r>
              <a:endParaRPr lang="en-US" sz="1200" b="0" strike="noStrike" spc="-1" dirty="0"/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B65CCC74-0AA7-3761-6199-AD188B92E2CE}"/>
                </a:ext>
              </a:extLst>
            </p:cNvPr>
            <p:cNvSpPr/>
            <p:nvPr/>
          </p:nvSpPr>
          <p:spPr>
            <a:xfrm flipH="1" flipV="1">
              <a:off x="5188561" y="3380457"/>
              <a:ext cx="1269176" cy="5515"/>
            </a:xfrm>
            <a:prstGeom prst="line">
              <a:avLst/>
            </a:prstGeom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17" name="CustomShape 1">
              <a:extLst>
                <a:ext uri="{FF2B5EF4-FFF2-40B4-BE49-F238E27FC236}">
                  <a16:creationId xmlns:a16="http://schemas.microsoft.com/office/drawing/2014/main" id="{CED8B2F9-986B-BB84-0822-B4BC00B489A2}"/>
                </a:ext>
              </a:extLst>
            </p:cNvPr>
            <p:cNvSpPr/>
            <p:nvPr/>
          </p:nvSpPr>
          <p:spPr>
            <a:xfrm>
              <a:off x="5396595" y="2558814"/>
              <a:ext cx="853109" cy="164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720" rIns="0" bIns="4572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pc="-1" dirty="0">
                  <a:solidFill>
                    <a:srgbClr val="000000"/>
                  </a:solidFill>
                </a:rPr>
                <a:t>Resolver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9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080CA1-3AC9-0B12-C9FA-99CBA819E1EE}"/>
              </a:ext>
            </a:extLst>
          </p:cNvPr>
          <p:cNvGrpSpPr/>
          <p:nvPr/>
        </p:nvGrpSpPr>
        <p:grpSpPr>
          <a:xfrm>
            <a:off x="4319320" y="2604600"/>
            <a:ext cx="3553360" cy="1648800"/>
            <a:chOff x="1643995" y="2558814"/>
            <a:chExt cx="3553360" cy="1648800"/>
          </a:xfrm>
        </p:grpSpPr>
        <p:sp>
          <p:nvSpPr>
            <p:cNvPr id="7" name="CustomShape 11">
              <a:extLst>
                <a:ext uri="{FF2B5EF4-FFF2-40B4-BE49-F238E27FC236}">
                  <a16:creationId xmlns:a16="http://schemas.microsoft.com/office/drawing/2014/main" id="{8E87E5F8-3B0F-93DE-850A-A345C5FF6798}"/>
                </a:ext>
              </a:extLst>
            </p:cNvPr>
            <p:cNvSpPr/>
            <p:nvPr/>
          </p:nvSpPr>
          <p:spPr>
            <a:xfrm>
              <a:off x="4046469" y="2933214"/>
              <a:ext cx="1150886" cy="900000"/>
            </a:xfrm>
            <a:prstGeom prst="flowChartDocument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EDEDED"/>
                </a:gs>
              </a:gsLst>
              <a:lin ang="16200000"/>
            </a:gradFill>
            <a:ln>
              <a:solidFill>
                <a:srgbClr val="00000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  <p:txBody>
            <a:bodyPr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ea typeface="DejaVu Sans"/>
                </a:rPr>
                <a:t>TOSCA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ea typeface="DejaVu Sans"/>
                </a:rPr>
                <a:t>Templates</a:t>
              </a:r>
              <a:endParaRPr lang="en-US" sz="1200" b="0" strike="noStrike" spc="-1" dirty="0"/>
            </a:p>
          </p:txBody>
        </p:sp>
        <p:sp>
          <p:nvSpPr>
            <p:cNvPr id="11" name="CustomShape 11">
              <a:extLst>
                <a:ext uri="{FF2B5EF4-FFF2-40B4-BE49-F238E27FC236}">
                  <a16:creationId xmlns:a16="http://schemas.microsoft.com/office/drawing/2014/main" id="{7EE4D578-672D-851A-AA83-8AD3B4CC418F}"/>
                </a:ext>
              </a:extLst>
            </p:cNvPr>
            <p:cNvSpPr/>
            <p:nvPr/>
          </p:nvSpPr>
          <p:spPr>
            <a:xfrm>
              <a:off x="1643995" y="2933214"/>
              <a:ext cx="1150886" cy="900000"/>
            </a:xfrm>
            <a:prstGeom prst="flowChartDocument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EDEDED"/>
                </a:gs>
              </a:gsLst>
              <a:lin ang="16200000"/>
            </a:gradFill>
            <a:ln>
              <a:solidFill>
                <a:srgbClr val="00000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  <p:txBody>
            <a:bodyPr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200" spc="-1" dirty="0">
                  <a:solidFill>
                    <a:srgbClr val="000000"/>
                  </a:solidFill>
                </a:rPr>
                <a:t>TOSCA Types</a:t>
              </a:r>
              <a:endParaRPr lang="en-US" sz="1200" b="0" strike="noStrike" spc="-1" dirty="0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FA91B83D-BED9-E84A-7776-CFD80B42845E}"/>
                </a:ext>
              </a:extLst>
            </p:cNvPr>
            <p:cNvSpPr/>
            <p:nvPr/>
          </p:nvSpPr>
          <p:spPr>
            <a:xfrm flipH="1" flipV="1">
              <a:off x="2786087" y="3380457"/>
              <a:ext cx="1269176" cy="5515"/>
            </a:xfrm>
            <a:prstGeom prst="line">
              <a:avLst/>
            </a:prstGeom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26" name="CustomShape 1">
              <a:extLst>
                <a:ext uri="{FF2B5EF4-FFF2-40B4-BE49-F238E27FC236}">
                  <a16:creationId xmlns:a16="http://schemas.microsoft.com/office/drawing/2014/main" id="{C5D1BDEB-0109-B916-2AB8-2F09D5F85127}"/>
                </a:ext>
              </a:extLst>
            </p:cNvPr>
            <p:cNvSpPr/>
            <p:nvPr/>
          </p:nvSpPr>
          <p:spPr>
            <a:xfrm>
              <a:off x="2994121" y="2558814"/>
              <a:ext cx="853109" cy="164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720" rIns="0" bIns="4572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pc="-1" dirty="0">
                  <a:solidFill>
                    <a:srgbClr val="000000"/>
                  </a:solidFill>
                </a:rPr>
                <a:t>Parser / Validator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6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107CC1-3326-8235-7861-43C4C07BF48A}"/>
              </a:ext>
            </a:extLst>
          </p:cNvPr>
          <p:cNvGrpSpPr/>
          <p:nvPr/>
        </p:nvGrpSpPr>
        <p:grpSpPr>
          <a:xfrm>
            <a:off x="2836049" y="2362272"/>
            <a:ext cx="6519902" cy="2133457"/>
            <a:chOff x="1079927" y="2316486"/>
            <a:chExt cx="6519902" cy="2133457"/>
          </a:xfrm>
        </p:grpSpPr>
        <p:sp>
          <p:nvSpPr>
            <p:cNvPr id="3" name="CustomShape 4">
              <a:extLst>
                <a:ext uri="{FF2B5EF4-FFF2-40B4-BE49-F238E27FC236}">
                  <a16:creationId xmlns:a16="http://schemas.microsoft.com/office/drawing/2014/main" id="{96BB9AF7-83D1-40F6-814A-71671D1091C2}"/>
                </a:ext>
              </a:extLst>
            </p:cNvPr>
            <p:cNvSpPr/>
            <p:nvPr/>
          </p:nvSpPr>
          <p:spPr>
            <a:xfrm>
              <a:off x="1079927" y="2316486"/>
              <a:ext cx="5909958" cy="21334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ea typeface="DejaVu Sans"/>
                </a:rPr>
                <a:t>TOSCA Processor</a:t>
              </a:r>
              <a:endParaRPr lang="en-US" sz="1400" b="0" strike="noStrike" spc="-1" dirty="0"/>
            </a:p>
          </p:txBody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DD26562F-EFEA-4CF0-88EC-A28513A0933F}"/>
                </a:ext>
              </a:extLst>
            </p:cNvPr>
            <p:cNvSpPr/>
            <p:nvPr/>
          </p:nvSpPr>
          <p:spPr>
            <a:xfrm>
              <a:off x="6448943" y="2933214"/>
              <a:ext cx="1150886" cy="900000"/>
            </a:xfrm>
            <a:prstGeom prst="flowChartDocument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EDEDED"/>
                </a:gs>
              </a:gsLst>
              <a:lin ang="16200000"/>
            </a:gradFill>
            <a:ln>
              <a:solidFill>
                <a:srgbClr val="00000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  <p:txBody>
            <a:bodyPr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ea typeface="DejaVu Sans"/>
                </a:rPr>
                <a:t>Representations</a:t>
              </a:r>
              <a:endParaRPr lang="en-US" sz="1200" b="0" strike="noStrike" spc="-1" dirty="0"/>
            </a:p>
          </p:txBody>
        </p:sp>
        <p:sp>
          <p:nvSpPr>
            <p:cNvPr id="7" name="CustomShape 11">
              <a:extLst>
                <a:ext uri="{FF2B5EF4-FFF2-40B4-BE49-F238E27FC236}">
                  <a16:creationId xmlns:a16="http://schemas.microsoft.com/office/drawing/2014/main" id="{8E87E5F8-3B0F-93DE-850A-A345C5FF6798}"/>
                </a:ext>
              </a:extLst>
            </p:cNvPr>
            <p:cNvSpPr/>
            <p:nvPr/>
          </p:nvSpPr>
          <p:spPr>
            <a:xfrm>
              <a:off x="4046469" y="2933214"/>
              <a:ext cx="1150886" cy="900000"/>
            </a:xfrm>
            <a:prstGeom prst="flowChartDocument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EDEDED"/>
                </a:gs>
              </a:gsLst>
              <a:lin ang="16200000"/>
            </a:gradFill>
            <a:ln>
              <a:solidFill>
                <a:srgbClr val="00000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  <p:txBody>
            <a:bodyPr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ea typeface="DejaVu Sans"/>
                </a:rPr>
                <a:t>TOSCA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ea typeface="DejaVu Sans"/>
                </a:rPr>
                <a:t>Templates</a:t>
              </a:r>
              <a:endParaRPr lang="en-US" sz="1200" b="0" strike="noStrike" spc="-1" dirty="0"/>
            </a:p>
          </p:txBody>
        </p:sp>
        <p:sp>
          <p:nvSpPr>
            <p:cNvPr id="11" name="CustomShape 11">
              <a:extLst>
                <a:ext uri="{FF2B5EF4-FFF2-40B4-BE49-F238E27FC236}">
                  <a16:creationId xmlns:a16="http://schemas.microsoft.com/office/drawing/2014/main" id="{7EE4D578-672D-851A-AA83-8AD3B4CC418F}"/>
                </a:ext>
              </a:extLst>
            </p:cNvPr>
            <p:cNvSpPr/>
            <p:nvPr/>
          </p:nvSpPr>
          <p:spPr>
            <a:xfrm>
              <a:off x="1643995" y="2933214"/>
              <a:ext cx="1150886" cy="900000"/>
            </a:xfrm>
            <a:prstGeom prst="flowChartDocument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EDEDED"/>
                </a:gs>
              </a:gsLst>
              <a:lin ang="16200000"/>
            </a:gradFill>
            <a:ln>
              <a:solidFill>
                <a:srgbClr val="00000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  <p:txBody>
            <a:bodyPr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200" spc="-1" dirty="0">
                  <a:solidFill>
                    <a:srgbClr val="000000"/>
                  </a:solidFill>
                </a:rPr>
                <a:t>TOSCA Types</a:t>
              </a:r>
              <a:endParaRPr lang="en-US" sz="1200" b="0" strike="noStrike" spc="-1" dirty="0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FA91B83D-BED9-E84A-7776-CFD80B42845E}"/>
                </a:ext>
              </a:extLst>
            </p:cNvPr>
            <p:cNvSpPr/>
            <p:nvPr/>
          </p:nvSpPr>
          <p:spPr>
            <a:xfrm flipH="1" flipV="1">
              <a:off x="2786087" y="3380457"/>
              <a:ext cx="1269176" cy="5515"/>
            </a:xfrm>
            <a:prstGeom prst="line">
              <a:avLst/>
            </a:prstGeom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26" name="CustomShape 1">
              <a:extLst>
                <a:ext uri="{FF2B5EF4-FFF2-40B4-BE49-F238E27FC236}">
                  <a16:creationId xmlns:a16="http://schemas.microsoft.com/office/drawing/2014/main" id="{C5D1BDEB-0109-B916-2AB8-2F09D5F85127}"/>
                </a:ext>
              </a:extLst>
            </p:cNvPr>
            <p:cNvSpPr/>
            <p:nvPr/>
          </p:nvSpPr>
          <p:spPr>
            <a:xfrm>
              <a:off x="2994121" y="2558814"/>
              <a:ext cx="853109" cy="164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720" rIns="0" bIns="4572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pc="-1" dirty="0">
                  <a:solidFill>
                    <a:srgbClr val="000000"/>
                  </a:solidFill>
                </a:rPr>
                <a:t>Parser / Validator</a:t>
              </a:r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B65CCC74-0AA7-3761-6199-AD188B92E2CE}"/>
                </a:ext>
              </a:extLst>
            </p:cNvPr>
            <p:cNvSpPr/>
            <p:nvPr/>
          </p:nvSpPr>
          <p:spPr>
            <a:xfrm flipH="1" flipV="1">
              <a:off x="5188561" y="3380457"/>
              <a:ext cx="1269176" cy="5515"/>
            </a:xfrm>
            <a:prstGeom prst="line">
              <a:avLst/>
            </a:prstGeom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17" name="CustomShape 1">
              <a:extLst>
                <a:ext uri="{FF2B5EF4-FFF2-40B4-BE49-F238E27FC236}">
                  <a16:creationId xmlns:a16="http://schemas.microsoft.com/office/drawing/2014/main" id="{CED8B2F9-986B-BB84-0822-B4BC00B489A2}"/>
                </a:ext>
              </a:extLst>
            </p:cNvPr>
            <p:cNvSpPr/>
            <p:nvPr/>
          </p:nvSpPr>
          <p:spPr>
            <a:xfrm>
              <a:off x="5396595" y="2558814"/>
              <a:ext cx="853109" cy="164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720" rIns="0" bIns="4572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pc="-1" dirty="0">
                  <a:solidFill>
                    <a:srgbClr val="000000"/>
                  </a:solidFill>
                </a:rPr>
                <a:t>Resolver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77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9627A2F-5930-8A35-734E-A91ADE8800D1}"/>
              </a:ext>
            </a:extLst>
          </p:cNvPr>
          <p:cNvGrpSpPr/>
          <p:nvPr/>
        </p:nvGrpSpPr>
        <p:grpSpPr>
          <a:xfrm>
            <a:off x="1634811" y="2362272"/>
            <a:ext cx="8922378" cy="2133457"/>
            <a:chOff x="1079927" y="2316486"/>
            <a:chExt cx="8922378" cy="2133457"/>
          </a:xfrm>
        </p:grpSpPr>
        <p:sp>
          <p:nvSpPr>
            <p:cNvPr id="3" name="CustomShape 4">
              <a:extLst>
                <a:ext uri="{FF2B5EF4-FFF2-40B4-BE49-F238E27FC236}">
                  <a16:creationId xmlns:a16="http://schemas.microsoft.com/office/drawing/2014/main" id="{96BB9AF7-83D1-40F6-814A-71671D1091C2}"/>
                </a:ext>
              </a:extLst>
            </p:cNvPr>
            <p:cNvSpPr/>
            <p:nvPr/>
          </p:nvSpPr>
          <p:spPr>
            <a:xfrm>
              <a:off x="1079927" y="2316486"/>
              <a:ext cx="5909958" cy="21334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ea typeface="DejaVu Sans"/>
                </a:rPr>
                <a:t>TOSCA Processor</a:t>
              </a:r>
              <a:endParaRPr lang="en-US" sz="1400" b="0" strike="noStrike" spc="-1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73E2158-2E13-A92E-493D-409E8A52987F}"/>
                </a:ext>
              </a:extLst>
            </p:cNvPr>
            <p:cNvGrpSpPr/>
            <p:nvPr/>
          </p:nvGrpSpPr>
          <p:grpSpPr>
            <a:xfrm>
              <a:off x="1643995" y="2558814"/>
              <a:ext cx="8358310" cy="1648800"/>
              <a:chOff x="1643995" y="2575311"/>
              <a:chExt cx="8358310" cy="1648800"/>
            </a:xfrm>
          </p:grpSpPr>
          <p:sp>
            <p:nvSpPr>
              <p:cNvPr id="10" name="CustomShape 11">
                <a:extLst>
                  <a:ext uri="{FF2B5EF4-FFF2-40B4-BE49-F238E27FC236}">
                    <a16:creationId xmlns:a16="http://schemas.microsoft.com/office/drawing/2014/main" id="{DD26562F-EFEA-4CF0-88EC-A28513A0933F}"/>
                  </a:ext>
                </a:extLst>
              </p:cNvPr>
              <p:cNvSpPr/>
              <p:nvPr/>
            </p:nvSpPr>
            <p:spPr>
              <a:xfrm>
                <a:off x="6448943" y="2949711"/>
                <a:ext cx="1150886" cy="900000"/>
              </a:xfrm>
              <a:prstGeom prst="flowChartDocument">
                <a:avLst/>
              </a:prstGeom>
              <a:gradFill rotWithShape="0">
                <a:gsLst>
                  <a:gs pos="0">
                    <a:srgbClr val="D0D0D0"/>
                  </a:gs>
                  <a:gs pos="100000">
                    <a:srgbClr val="EDEDED"/>
                  </a:gs>
                </a:gsLst>
                <a:lin ang="16200000"/>
              </a:gradFill>
              <a:ln>
                <a:solidFill>
                  <a:srgbClr val="000000"/>
                </a:solidFill>
                <a:round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/>
            </p:style>
            <p:txBody>
              <a:bodyPr lIns="0" tIns="0" rIns="0" bIns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ea typeface="DejaVu Sans"/>
                  </a:rPr>
                  <a:t>Representations</a:t>
                </a:r>
                <a:endParaRPr lang="en-US" sz="1200" b="0" strike="noStrike" spc="-1" dirty="0"/>
              </a:p>
            </p:txBody>
          </p:sp>
          <p:sp>
            <p:nvSpPr>
              <p:cNvPr id="30" name="CustomShape 11">
                <a:extLst>
                  <a:ext uri="{FF2B5EF4-FFF2-40B4-BE49-F238E27FC236}">
                    <a16:creationId xmlns:a16="http://schemas.microsoft.com/office/drawing/2014/main" id="{FBA76B51-6663-4800-818C-6E5CED8DD566}"/>
                  </a:ext>
                </a:extLst>
              </p:cNvPr>
              <p:cNvSpPr/>
              <p:nvPr/>
            </p:nvSpPr>
            <p:spPr>
              <a:xfrm>
                <a:off x="8851419" y="2949711"/>
                <a:ext cx="1150886" cy="900000"/>
              </a:xfrm>
              <a:prstGeom prst="flowChartDocument">
                <a:avLst/>
              </a:prstGeom>
              <a:gradFill rotWithShape="0">
                <a:gsLst>
                  <a:gs pos="0">
                    <a:srgbClr val="D0D0D0"/>
                  </a:gs>
                  <a:gs pos="100000">
                    <a:srgbClr val="EDEDED"/>
                  </a:gs>
                </a:gsLst>
                <a:lin ang="16200000"/>
              </a:gradFill>
              <a:ln>
                <a:solidFill>
                  <a:srgbClr val="000000"/>
                </a:solidFill>
                <a:round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/>
            </p:style>
            <p:txBody>
              <a:bodyPr lIns="0" tIns="0" rIns="0" bIns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ea typeface="DejaVu Sans"/>
                  </a:rPr>
                  <a:t>External</a:t>
                </a:r>
                <a:endParaRPr lang="en-US" sz="1200" b="0" strike="noStrike" spc="-1" dirty="0"/>
              </a:p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ea typeface="DejaVu Sans"/>
                  </a:rPr>
                  <a:t>Implementations</a:t>
                </a:r>
                <a:endParaRPr lang="en-US" sz="1200" b="0" strike="noStrike" spc="-1" dirty="0"/>
              </a:p>
            </p:txBody>
          </p:sp>
          <p:sp>
            <p:nvSpPr>
              <p:cNvPr id="7" name="CustomShape 11">
                <a:extLst>
                  <a:ext uri="{FF2B5EF4-FFF2-40B4-BE49-F238E27FC236}">
                    <a16:creationId xmlns:a16="http://schemas.microsoft.com/office/drawing/2014/main" id="{8E87E5F8-3B0F-93DE-850A-A345C5FF6798}"/>
                  </a:ext>
                </a:extLst>
              </p:cNvPr>
              <p:cNvSpPr/>
              <p:nvPr/>
            </p:nvSpPr>
            <p:spPr>
              <a:xfrm>
                <a:off x="4046469" y="2949711"/>
                <a:ext cx="1150886" cy="900000"/>
              </a:xfrm>
              <a:prstGeom prst="flowChartDocument">
                <a:avLst/>
              </a:prstGeom>
              <a:gradFill rotWithShape="0">
                <a:gsLst>
                  <a:gs pos="0">
                    <a:srgbClr val="D0D0D0"/>
                  </a:gs>
                  <a:gs pos="100000">
                    <a:srgbClr val="EDEDED"/>
                  </a:gs>
                </a:gsLst>
                <a:lin ang="16200000"/>
              </a:gradFill>
              <a:ln>
                <a:solidFill>
                  <a:srgbClr val="000000"/>
                </a:solidFill>
                <a:round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/>
            </p:style>
            <p:txBody>
              <a:bodyPr lIns="0" tIns="0" rIns="0" bIns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ea typeface="DejaVu Sans"/>
                  </a:rPr>
                  <a:t>TOSCA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ea typeface="DejaVu Sans"/>
                  </a:rPr>
                  <a:t>Templates</a:t>
                </a:r>
                <a:endParaRPr lang="en-US" sz="1200" b="0" strike="noStrike" spc="-1" dirty="0"/>
              </a:p>
            </p:txBody>
          </p:sp>
          <p:sp>
            <p:nvSpPr>
              <p:cNvPr id="11" name="CustomShape 11">
                <a:extLst>
                  <a:ext uri="{FF2B5EF4-FFF2-40B4-BE49-F238E27FC236}">
                    <a16:creationId xmlns:a16="http://schemas.microsoft.com/office/drawing/2014/main" id="{7EE4D578-672D-851A-AA83-8AD3B4CC418F}"/>
                  </a:ext>
                </a:extLst>
              </p:cNvPr>
              <p:cNvSpPr/>
              <p:nvPr/>
            </p:nvSpPr>
            <p:spPr>
              <a:xfrm>
                <a:off x="1643995" y="2949711"/>
                <a:ext cx="1150886" cy="900000"/>
              </a:xfrm>
              <a:prstGeom prst="flowChartDocument">
                <a:avLst/>
              </a:prstGeom>
              <a:gradFill rotWithShape="0">
                <a:gsLst>
                  <a:gs pos="0">
                    <a:srgbClr val="D0D0D0"/>
                  </a:gs>
                  <a:gs pos="100000">
                    <a:srgbClr val="EDEDED"/>
                  </a:gs>
                </a:gsLst>
                <a:lin ang="16200000"/>
              </a:gradFill>
              <a:ln>
                <a:solidFill>
                  <a:srgbClr val="000000"/>
                </a:solidFill>
                <a:round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/>
            </p:style>
            <p:txBody>
              <a:bodyPr lIns="0" tIns="0" rIns="0" bIns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200" spc="-1" dirty="0">
                    <a:solidFill>
                      <a:srgbClr val="000000"/>
                    </a:solidFill>
                  </a:rPr>
                  <a:t>TOSCA Types</a:t>
                </a:r>
                <a:endParaRPr lang="en-US" sz="1200" b="0" strike="noStrike" spc="-1" dirty="0"/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FA91B83D-BED9-E84A-7776-CFD80B42845E}"/>
                  </a:ext>
                </a:extLst>
              </p:cNvPr>
              <p:cNvSpPr/>
              <p:nvPr/>
            </p:nvSpPr>
            <p:spPr>
              <a:xfrm flipH="1" flipV="1">
                <a:off x="2786087" y="3396954"/>
                <a:ext cx="1269176" cy="5515"/>
              </a:xfrm>
              <a:prstGeom prst="line">
                <a:avLst/>
              </a:prstGeom>
              <a:ln w="2857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26" name="CustomShape 1">
                <a:extLst>
                  <a:ext uri="{FF2B5EF4-FFF2-40B4-BE49-F238E27FC236}">
                    <a16:creationId xmlns:a16="http://schemas.microsoft.com/office/drawing/2014/main" id="{C5D1BDEB-0109-B916-2AB8-2F09D5F85127}"/>
                  </a:ext>
                </a:extLst>
              </p:cNvPr>
              <p:cNvSpPr/>
              <p:nvPr/>
            </p:nvSpPr>
            <p:spPr>
              <a:xfrm>
                <a:off x="2994121" y="2575311"/>
                <a:ext cx="853109" cy="164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0" tIns="45720" rIns="0" bIns="4572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spc="-1" dirty="0">
                    <a:solidFill>
                      <a:srgbClr val="000000"/>
                    </a:solidFill>
                  </a:rPr>
                  <a:t>Parser / Validator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085E4D7-AA45-7DB8-B7A2-6B6A32876E87}"/>
                  </a:ext>
                </a:extLst>
              </p:cNvPr>
              <p:cNvGrpSpPr/>
              <p:nvPr/>
            </p:nvGrpSpPr>
            <p:grpSpPr>
              <a:xfrm>
                <a:off x="7591035" y="2575311"/>
                <a:ext cx="1269176" cy="1648800"/>
                <a:chOff x="7425927" y="2575311"/>
                <a:chExt cx="1269176" cy="1648800"/>
              </a:xfrm>
            </p:grpSpPr>
            <p:sp>
              <p:nvSpPr>
                <p:cNvPr id="33" name="Line 15">
                  <a:extLst>
                    <a:ext uri="{FF2B5EF4-FFF2-40B4-BE49-F238E27FC236}">
                      <a16:creationId xmlns:a16="http://schemas.microsoft.com/office/drawing/2014/main" id="{244AC52C-D4F8-BACE-AB1A-555C91BC1304}"/>
                    </a:ext>
                  </a:extLst>
                </p:cNvPr>
                <p:cNvSpPr/>
                <p:nvPr/>
              </p:nvSpPr>
              <p:spPr>
                <a:xfrm flipH="1" flipV="1">
                  <a:off x="7425927" y="3396954"/>
                  <a:ext cx="1269176" cy="55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/>
                <a:lstStyle/>
                <a:p>
                  <a:endParaRPr lang="en-US" sz="1200" dirty="0"/>
                </a:p>
              </p:txBody>
            </p:sp>
            <p:sp>
              <p:nvSpPr>
                <p:cNvPr id="2" name="CustomShape 1">
                  <a:extLst>
                    <a:ext uri="{FF2B5EF4-FFF2-40B4-BE49-F238E27FC236}">
                      <a16:creationId xmlns:a16="http://schemas.microsoft.com/office/drawing/2014/main" id="{818F12E8-A30F-41CC-B652-64C7D3A284D3}"/>
                    </a:ext>
                  </a:extLst>
                </p:cNvPr>
                <p:cNvSpPr/>
                <p:nvPr/>
              </p:nvSpPr>
              <p:spPr>
                <a:xfrm>
                  <a:off x="7633961" y="2575311"/>
                  <a:ext cx="853109" cy="1648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0" tIns="45720" rIns="0" bIns="4572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spc="-1" dirty="0">
                      <a:solidFill>
                        <a:srgbClr val="000000"/>
                      </a:solidFill>
                    </a:rPr>
                    <a:t>Orchestrator</a:t>
                  </a:r>
                </a:p>
              </p:txBody>
            </p:sp>
          </p:grpSp>
          <p:sp>
            <p:nvSpPr>
              <p:cNvPr id="32" name="Line 15">
                <a:extLst>
                  <a:ext uri="{FF2B5EF4-FFF2-40B4-BE49-F238E27FC236}">
                    <a16:creationId xmlns:a16="http://schemas.microsoft.com/office/drawing/2014/main" id="{B65CCC74-0AA7-3761-6199-AD188B92E2CE}"/>
                  </a:ext>
                </a:extLst>
              </p:cNvPr>
              <p:cNvSpPr/>
              <p:nvPr/>
            </p:nvSpPr>
            <p:spPr>
              <a:xfrm flipH="1" flipV="1">
                <a:off x="5188561" y="3396954"/>
                <a:ext cx="1269176" cy="5515"/>
              </a:xfrm>
              <a:prstGeom prst="line">
                <a:avLst/>
              </a:prstGeom>
              <a:ln w="2857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17" name="CustomShape 1">
                <a:extLst>
                  <a:ext uri="{FF2B5EF4-FFF2-40B4-BE49-F238E27FC236}">
                    <a16:creationId xmlns:a16="http://schemas.microsoft.com/office/drawing/2014/main" id="{CED8B2F9-986B-BB84-0822-B4BC00B489A2}"/>
                  </a:ext>
                </a:extLst>
              </p:cNvPr>
              <p:cNvSpPr/>
              <p:nvPr/>
            </p:nvSpPr>
            <p:spPr>
              <a:xfrm>
                <a:off x="5396595" y="2575311"/>
                <a:ext cx="853109" cy="164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0" tIns="45720" rIns="0" bIns="4572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spc="-1" dirty="0">
                    <a:solidFill>
                      <a:srgbClr val="000000"/>
                    </a:solidFill>
                  </a:rPr>
                  <a:t>Resolver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71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Lauwers</dc:creator>
  <cp:lastModifiedBy>Chris Lauwers</cp:lastModifiedBy>
  <cp:revision>71</cp:revision>
  <dcterms:created xsi:type="dcterms:W3CDTF">2020-06-21T20:25:56Z</dcterms:created>
  <dcterms:modified xsi:type="dcterms:W3CDTF">2024-03-23T21:08:46Z</dcterms:modified>
</cp:coreProperties>
</file>