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D70BF2-1B15-4139-BED6-8EC080235B30}">
          <p14:sldIdLst>
            <p14:sldId id="256"/>
            <p14:sldId id="257"/>
            <p14:sldId id="258"/>
            <p14:sldId id="259"/>
            <p14:sldId id="266"/>
            <p14:sldId id="260"/>
            <p14:sldId id="261"/>
            <p14:sldId id="262"/>
            <p14:sldId id="263"/>
            <p14:sldId id="264"/>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86159" autoAdjust="0"/>
  </p:normalViewPr>
  <p:slideViewPr>
    <p:cSldViewPr snapToGrid="0">
      <p:cViewPr varScale="1">
        <p:scale>
          <a:sx n="66" d="100"/>
          <a:sy n="66"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12A3B3-938A-49DC-A068-B20F167CAC6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723E3E0-DFFF-4E38-A862-24B813EFF7C8}">
      <dgm:prSet/>
      <dgm:spPr/>
      <dgm:t>
        <a:bodyPr/>
        <a:lstStyle/>
        <a:p>
          <a:r>
            <a:rPr lang="en-US"/>
            <a:t>How are casual riders using the service compared to members? </a:t>
          </a:r>
        </a:p>
      </dgm:t>
    </dgm:pt>
    <dgm:pt modelId="{58E05616-1CB4-4641-AF12-00A56D432033}" type="parTrans" cxnId="{3F0D18B7-402D-4C22-9773-9320FFFCC91F}">
      <dgm:prSet/>
      <dgm:spPr/>
      <dgm:t>
        <a:bodyPr/>
        <a:lstStyle/>
        <a:p>
          <a:endParaRPr lang="en-US"/>
        </a:p>
      </dgm:t>
    </dgm:pt>
    <dgm:pt modelId="{94B695B7-76B4-4CA4-B8C5-A15C79FC7EC7}" type="sibTrans" cxnId="{3F0D18B7-402D-4C22-9773-9320FFFCC91F}">
      <dgm:prSet/>
      <dgm:spPr/>
      <dgm:t>
        <a:bodyPr/>
        <a:lstStyle/>
        <a:p>
          <a:endParaRPr lang="en-US"/>
        </a:p>
      </dgm:t>
    </dgm:pt>
    <dgm:pt modelId="{A8C1BD5C-5CE3-4AB2-A3F9-09A341DB0581}">
      <dgm:prSet/>
      <dgm:spPr/>
      <dgm:t>
        <a:bodyPr/>
        <a:lstStyle/>
        <a:p>
          <a:r>
            <a:rPr lang="en-US"/>
            <a:t>What is the difference in how often they use the bikes? </a:t>
          </a:r>
        </a:p>
      </dgm:t>
    </dgm:pt>
    <dgm:pt modelId="{B5180F93-C3C7-46D7-84F6-29A92CCA2785}" type="parTrans" cxnId="{53165E33-1B62-48A3-A9A6-994CA246CC78}">
      <dgm:prSet/>
      <dgm:spPr/>
      <dgm:t>
        <a:bodyPr/>
        <a:lstStyle/>
        <a:p>
          <a:endParaRPr lang="en-US"/>
        </a:p>
      </dgm:t>
    </dgm:pt>
    <dgm:pt modelId="{5334C4AF-584A-402B-90E7-EA28432554B6}" type="sibTrans" cxnId="{53165E33-1B62-48A3-A9A6-994CA246CC78}">
      <dgm:prSet/>
      <dgm:spPr/>
      <dgm:t>
        <a:bodyPr/>
        <a:lstStyle/>
        <a:p>
          <a:endParaRPr lang="en-US"/>
        </a:p>
      </dgm:t>
    </dgm:pt>
    <dgm:pt modelId="{36B867F8-72DF-43D9-9E1B-1485F8245DD7}">
      <dgm:prSet/>
      <dgm:spPr/>
      <dgm:t>
        <a:bodyPr/>
        <a:lstStyle/>
        <a:p>
          <a:r>
            <a:rPr lang="en-US"/>
            <a:t>Do members use the bikes more that casual riders?</a:t>
          </a:r>
        </a:p>
      </dgm:t>
    </dgm:pt>
    <dgm:pt modelId="{2D315594-D3B0-4169-825A-6D073FD1A86B}" type="parTrans" cxnId="{0CD303AA-E6F0-4582-BBBD-9900CB5B9F8C}">
      <dgm:prSet/>
      <dgm:spPr/>
      <dgm:t>
        <a:bodyPr/>
        <a:lstStyle/>
        <a:p>
          <a:endParaRPr lang="en-US"/>
        </a:p>
      </dgm:t>
    </dgm:pt>
    <dgm:pt modelId="{D41ECF2D-1E7D-45EC-A5E9-70617A49937F}" type="sibTrans" cxnId="{0CD303AA-E6F0-4582-BBBD-9900CB5B9F8C}">
      <dgm:prSet/>
      <dgm:spPr/>
      <dgm:t>
        <a:bodyPr/>
        <a:lstStyle/>
        <a:p>
          <a:endParaRPr lang="en-US"/>
        </a:p>
      </dgm:t>
    </dgm:pt>
    <dgm:pt modelId="{B33B3407-379F-4A04-9BB8-C7371E5765EC}">
      <dgm:prSet/>
      <dgm:spPr/>
      <dgm:t>
        <a:bodyPr/>
        <a:lstStyle/>
        <a:p>
          <a:r>
            <a:rPr lang="en-US" b="1"/>
            <a:t>Hypothesis</a:t>
          </a:r>
          <a:r>
            <a:rPr lang="en-US"/>
            <a:t>: Annual members use bikes more often for tasks like going to work or general transportation. Casual riders use bikes for vacation, joy riding, exercise</a:t>
          </a:r>
        </a:p>
      </dgm:t>
    </dgm:pt>
    <dgm:pt modelId="{9B18EE37-4465-4BB7-8A8F-AE29C24189D3}" type="parTrans" cxnId="{B26F9341-003D-47E9-B009-29312A3C5404}">
      <dgm:prSet/>
      <dgm:spPr/>
      <dgm:t>
        <a:bodyPr/>
        <a:lstStyle/>
        <a:p>
          <a:endParaRPr lang="en-US"/>
        </a:p>
      </dgm:t>
    </dgm:pt>
    <dgm:pt modelId="{08B08AC9-CCEC-4D86-89C1-CF9A8A92C30D}" type="sibTrans" cxnId="{B26F9341-003D-47E9-B009-29312A3C5404}">
      <dgm:prSet/>
      <dgm:spPr/>
      <dgm:t>
        <a:bodyPr/>
        <a:lstStyle/>
        <a:p>
          <a:endParaRPr lang="en-US"/>
        </a:p>
      </dgm:t>
    </dgm:pt>
    <dgm:pt modelId="{C05F3ADC-B08E-4D38-8E66-293362B4B903}" type="pres">
      <dgm:prSet presAssocID="{8712A3B3-938A-49DC-A068-B20F167CAC68}" presName="diagram" presStyleCnt="0">
        <dgm:presLayoutVars>
          <dgm:dir/>
          <dgm:resizeHandles val="exact"/>
        </dgm:presLayoutVars>
      </dgm:prSet>
      <dgm:spPr/>
    </dgm:pt>
    <dgm:pt modelId="{B5DD85F2-ACE1-4292-A6C9-238413684D50}" type="pres">
      <dgm:prSet presAssocID="{5723E3E0-DFFF-4E38-A862-24B813EFF7C8}" presName="node" presStyleLbl="node1" presStyleIdx="0" presStyleCnt="4">
        <dgm:presLayoutVars>
          <dgm:bulletEnabled val="1"/>
        </dgm:presLayoutVars>
      </dgm:prSet>
      <dgm:spPr/>
    </dgm:pt>
    <dgm:pt modelId="{9A9904CC-1201-4997-A59C-91717166A69F}" type="pres">
      <dgm:prSet presAssocID="{94B695B7-76B4-4CA4-B8C5-A15C79FC7EC7}" presName="sibTrans" presStyleCnt="0"/>
      <dgm:spPr/>
    </dgm:pt>
    <dgm:pt modelId="{CBD380C2-2737-473F-8491-B342AFEF4EA0}" type="pres">
      <dgm:prSet presAssocID="{A8C1BD5C-5CE3-4AB2-A3F9-09A341DB0581}" presName="node" presStyleLbl="node1" presStyleIdx="1" presStyleCnt="4">
        <dgm:presLayoutVars>
          <dgm:bulletEnabled val="1"/>
        </dgm:presLayoutVars>
      </dgm:prSet>
      <dgm:spPr/>
    </dgm:pt>
    <dgm:pt modelId="{D43F2832-3398-48E1-B985-9626812975BC}" type="pres">
      <dgm:prSet presAssocID="{5334C4AF-584A-402B-90E7-EA28432554B6}" presName="sibTrans" presStyleCnt="0"/>
      <dgm:spPr/>
    </dgm:pt>
    <dgm:pt modelId="{A3D4BD4B-B408-4E42-8D39-F206153A9602}" type="pres">
      <dgm:prSet presAssocID="{36B867F8-72DF-43D9-9E1B-1485F8245DD7}" presName="node" presStyleLbl="node1" presStyleIdx="2" presStyleCnt="4">
        <dgm:presLayoutVars>
          <dgm:bulletEnabled val="1"/>
        </dgm:presLayoutVars>
      </dgm:prSet>
      <dgm:spPr/>
    </dgm:pt>
    <dgm:pt modelId="{9C9A6E88-396D-4E26-85E3-58CEE5A053DE}" type="pres">
      <dgm:prSet presAssocID="{D41ECF2D-1E7D-45EC-A5E9-70617A49937F}" presName="sibTrans" presStyleCnt="0"/>
      <dgm:spPr/>
    </dgm:pt>
    <dgm:pt modelId="{0D09F66B-BDFD-4CCA-B756-E0644C0ADE05}" type="pres">
      <dgm:prSet presAssocID="{B33B3407-379F-4A04-9BB8-C7371E5765EC}" presName="node" presStyleLbl="node1" presStyleIdx="3" presStyleCnt="4">
        <dgm:presLayoutVars>
          <dgm:bulletEnabled val="1"/>
        </dgm:presLayoutVars>
      </dgm:prSet>
      <dgm:spPr/>
    </dgm:pt>
  </dgm:ptLst>
  <dgm:cxnLst>
    <dgm:cxn modelId="{4778041C-4E2A-4A3D-8E3F-9ED611B98DF9}" type="presOf" srcId="{36B867F8-72DF-43D9-9E1B-1485F8245DD7}" destId="{A3D4BD4B-B408-4E42-8D39-F206153A9602}" srcOrd="0" destOrd="0" presId="urn:microsoft.com/office/officeart/2005/8/layout/default"/>
    <dgm:cxn modelId="{53165E33-1B62-48A3-A9A6-994CA246CC78}" srcId="{8712A3B3-938A-49DC-A068-B20F167CAC68}" destId="{A8C1BD5C-5CE3-4AB2-A3F9-09A341DB0581}" srcOrd="1" destOrd="0" parTransId="{B5180F93-C3C7-46D7-84F6-29A92CCA2785}" sibTransId="{5334C4AF-584A-402B-90E7-EA28432554B6}"/>
    <dgm:cxn modelId="{B26F9341-003D-47E9-B009-29312A3C5404}" srcId="{8712A3B3-938A-49DC-A068-B20F167CAC68}" destId="{B33B3407-379F-4A04-9BB8-C7371E5765EC}" srcOrd="3" destOrd="0" parTransId="{9B18EE37-4465-4BB7-8A8F-AE29C24189D3}" sibTransId="{08B08AC9-CCEC-4D86-89C1-CF9A8A92C30D}"/>
    <dgm:cxn modelId="{0CD303AA-E6F0-4582-BBBD-9900CB5B9F8C}" srcId="{8712A3B3-938A-49DC-A068-B20F167CAC68}" destId="{36B867F8-72DF-43D9-9E1B-1485F8245DD7}" srcOrd="2" destOrd="0" parTransId="{2D315594-D3B0-4169-825A-6D073FD1A86B}" sibTransId="{D41ECF2D-1E7D-45EC-A5E9-70617A49937F}"/>
    <dgm:cxn modelId="{007811AA-BBA9-4727-97F5-4A4F2EBC1CB8}" type="presOf" srcId="{5723E3E0-DFFF-4E38-A862-24B813EFF7C8}" destId="{B5DD85F2-ACE1-4292-A6C9-238413684D50}" srcOrd="0" destOrd="0" presId="urn:microsoft.com/office/officeart/2005/8/layout/default"/>
    <dgm:cxn modelId="{3F0D18B7-402D-4C22-9773-9320FFFCC91F}" srcId="{8712A3B3-938A-49DC-A068-B20F167CAC68}" destId="{5723E3E0-DFFF-4E38-A862-24B813EFF7C8}" srcOrd="0" destOrd="0" parTransId="{58E05616-1CB4-4641-AF12-00A56D432033}" sibTransId="{94B695B7-76B4-4CA4-B8C5-A15C79FC7EC7}"/>
    <dgm:cxn modelId="{F290BACB-866C-41E7-AD46-B4FF1BBA6E1E}" type="presOf" srcId="{B33B3407-379F-4A04-9BB8-C7371E5765EC}" destId="{0D09F66B-BDFD-4CCA-B756-E0644C0ADE05}" srcOrd="0" destOrd="0" presId="urn:microsoft.com/office/officeart/2005/8/layout/default"/>
    <dgm:cxn modelId="{E7F0B5D1-1FCA-446F-B7FA-84DF55E96DF4}" type="presOf" srcId="{A8C1BD5C-5CE3-4AB2-A3F9-09A341DB0581}" destId="{CBD380C2-2737-473F-8491-B342AFEF4EA0}" srcOrd="0" destOrd="0" presId="urn:microsoft.com/office/officeart/2005/8/layout/default"/>
    <dgm:cxn modelId="{E9A142DA-CCD5-4D8E-B206-AC509844310E}" type="presOf" srcId="{8712A3B3-938A-49DC-A068-B20F167CAC68}" destId="{C05F3ADC-B08E-4D38-8E66-293362B4B903}" srcOrd="0" destOrd="0" presId="urn:microsoft.com/office/officeart/2005/8/layout/default"/>
    <dgm:cxn modelId="{86623931-A7F5-45D7-AD94-F6417EBC67DD}" type="presParOf" srcId="{C05F3ADC-B08E-4D38-8E66-293362B4B903}" destId="{B5DD85F2-ACE1-4292-A6C9-238413684D50}" srcOrd="0" destOrd="0" presId="urn:microsoft.com/office/officeart/2005/8/layout/default"/>
    <dgm:cxn modelId="{6119517C-CFB8-4018-B752-3C75E5763A89}" type="presParOf" srcId="{C05F3ADC-B08E-4D38-8E66-293362B4B903}" destId="{9A9904CC-1201-4997-A59C-91717166A69F}" srcOrd="1" destOrd="0" presId="urn:microsoft.com/office/officeart/2005/8/layout/default"/>
    <dgm:cxn modelId="{09CB6780-32A6-4020-B421-814946098AA5}" type="presParOf" srcId="{C05F3ADC-B08E-4D38-8E66-293362B4B903}" destId="{CBD380C2-2737-473F-8491-B342AFEF4EA0}" srcOrd="2" destOrd="0" presId="urn:microsoft.com/office/officeart/2005/8/layout/default"/>
    <dgm:cxn modelId="{50C9B940-C5EF-4E76-AEC4-031AD58672B2}" type="presParOf" srcId="{C05F3ADC-B08E-4D38-8E66-293362B4B903}" destId="{D43F2832-3398-48E1-B985-9626812975BC}" srcOrd="3" destOrd="0" presId="urn:microsoft.com/office/officeart/2005/8/layout/default"/>
    <dgm:cxn modelId="{E5A2679A-B51C-411B-ADD1-5A93A8BC7FCA}" type="presParOf" srcId="{C05F3ADC-B08E-4D38-8E66-293362B4B903}" destId="{A3D4BD4B-B408-4E42-8D39-F206153A9602}" srcOrd="4" destOrd="0" presId="urn:microsoft.com/office/officeart/2005/8/layout/default"/>
    <dgm:cxn modelId="{1B65A1E5-D6CD-47F0-9528-C63FBE3289FE}" type="presParOf" srcId="{C05F3ADC-B08E-4D38-8E66-293362B4B903}" destId="{9C9A6E88-396D-4E26-85E3-58CEE5A053DE}" srcOrd="5" destOrd="0" presId="urn:microsoft.com/office/officeart/2005/8/layout/default"/>
    <dgm:cxn modelId="{9AF82C63-9321-47E1-9308-C3AF13D41C12}" type="presParOf" srcId="{C05F3ADC-B08E-4D38-8E66-293362B4B903}" destId="{0D09F66B-BDFD-4CCA-B756-E0644C0ADE0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5E3EF8-9509-466B-B1C8-A063C3E25B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D042F64-5D69-49E1-BB5D-16D8EE6637FA}">
      <dgm:prSet/>
      <dgm:spPr/>
      <dgm:t>
        <a:bodyPr/>
        <a:lstStyle/>
        <a:p>
          <a:r>
            <a:rPr lang="en-US" dirty="0"/>
            <a:t>Determine the difference between the casual riders and the annual members.</a:t>
          </a:r>
        </a:p>
      </dgm:t>
    </dgm:pt>
    <dgm:pt modelId="{FC7EC476-3FB8-4338-9769-8AB97F1B79B2}" type="parTrans" cxnId="{D462EBD6-8317-4FEE-A1BD-7B0F76169365}">
      <dgm:prSet/>
      <dgm:spPr/>
      <dgm:t>
        <a:bodyPr/>
        <a:lstStyle/>
        <a:p>
          <a:endParaRPr lang="en-US"/>
        </a:p>
      </dgm:t>
    </dgm:pt>
    <dgm:pt modelId="{6BBEBB9F-316F-4F69-8641-311C458115E1}" type="sibTrans" cxnId="{D462EBD6-8317-4FEE-A1BD-7B0F76169365}">
      <dgm:prSet/>
      <dgm:spPr/>
      <dgm:t>
        <a:bodyPr/>
        <a:lstStyle/>
        <a:p>
          <a:endParaRPr lang="en-US"/>
        </a:p>
      </dgm:t>
    </dgm:pt>
    <dgm:pt modelId="{ED6442CA-1BBE-4F14-AE1E-0CCB0793834E}">
      <dgm:prSet/>
      <dgm:spPr/>
      <dgm:t>
        <a:bodyPr/>
        <a:lstStyle/>
        <a:p>
          <a:r>
            <a:rPr lang="en-US" dirty="0"/>
            <a:t>Create the best solutions to convert casual riders into annual members.</a:t>
          </a:r>
        </a:p>
      </dgm:t>
    </dgm:pt>
    <dgm:pt modelId="{F0C09C9A-2EFB-4B33-9469-982DCBCCF2EF}" type="parTrans" cxnId="{8CB9AF2A-0FA7-4D86-ADA2-B614C72F2788}">
      <dgm:prSet/>
      <dgm:spPr/>
      <dgm:t>
        <a:bodyPr/>
        <a:lstStyle/>
        <a:p>
          <a:endParaRPr lang="en-US"/>
        </a:p>
      </dgm:t>
    </dgm:pt>
    <dgm:pt modelId="{07897503-BECB-4A92-9B2E-EDE312AA92D8}" type="sibTrans" cxnId="{8CB9AF2A-0FA7-4D86-ADA2-B614C72F2788}">
      <dgm:prSet/>
      <dgm:spPr/>
      <dgm:t>
        <a:bodyPr/>
        <a:lstStyle/>
        <a:p>
          <a:endParaRPr lang="en-US"/>
        </a:p>
      </dgm:t>
    </dgm:pt>
    <dgm:pt modelId="{9E3326A9-4577-4DBE-8426-0897DB9B26C3}" type="pres">
      <dgm:prSet presAssocID="{095E3EF8-9509-466B-B1C8-A063C3E25B9B}" presName="diagram" presStyleCnt="0">
        <dgm:presLayoutVars>
          <dgm:dir/>
          <dgm:resizeHandles val="exact"/>
        </dgm:presLayoutVars>
      </dgm:prSet>
      <dgm:spPr/>
    </dgm:pt>
    <dgm:pt modelId="{6B662964-67FB-41BC-833A-9C53F8F9B619}" type="pres">
      <dgm:prSet presAssocID="{9D042F64-5D69-49E1-BB5D-16D8EE6637FA}" presName="node" presStyleLbl="node1" presStyleIdx="0" presStyleCnt="2">
        <dgm:presLayoutVars>
          <dgm:bulletEnabled val="1"/>
        </dgm:presLayoutVars>
      </dgm:prSet>
      <dgm:spPr/>
    </dgm:pt>
    <dgm:pt modelId="{341C6B86-CE84-4C33-9577-09F6BB7E2E5E}" type="pres">
      <dgm:prSet presAssocID="{6BBEBB9F-316F-4F69-8641-311C458115E1}" presName="sibTrans" presStyleCnt="0"/>
      <dgm:spPr/>
    </dgm:pt>
    <dgm:pt modelId="{2757157C-B6A2-4CAB-9010-44301456C8CF}" type="pres">
      <dgm:prSet presAssocID="{ED6442CA-1BBE-4F14-AE1E-0CCB0793834E}" presName="node" presStyleLbl="node1" presStyleIdx="1" presStyleCnt="2">
        <dgm:presLayoutVars>
          <dgm:bulletEnabled val="1"/>
        </dgm:presLayoutVars>
      </dgm:prSet>
      <dgm:spPr/>
    </dgm:pt>
  </dgm:ptLst>
  <dgm:cxnLst>
    <dgm:cxn modelId="{8CB9AF2A-0FA7-4D86-ADA2-B614C72F2788}" srcId="{095E3EF8-9509-466B-B1C8-A063C3E25B9B}" destId="{ED6442CA-1BBE-4F14-AE1E-0CCB0793834E}" srcOrd="1" destOrd="0" parTransId="{F0C09C9A-2EFB-4B33-9469-982DCBCCF2EF}" sibTransId="{07897503-BECB-4A92-9B2E-EDE312AA92D8}"/>
    <dgm:cxn modelId="{CAD3E333-4EE1-4B64-836E-BD1047DB731A}" type="presOf" srcId="{095E3EF8-9509-466B-B1C8-A063C3E25B9B}" destId="{9E3326A9-4577-4DBE-8426-0897DB9B26C3}" srcOrd="0" destOrd="0" presId="urn:microsoft.com/office/officeart/2005/8/layout/default"/>
    <dgm:cxn modelId="{D462EBD6-8317-4FEE-A1BD-7B0F76169365}" srcId="{095E3EF8-9509-466B-B1C8-A063C3E25B9B}" destId="{9D042F64-5D69-49E1-BB5D-16D8EE6637FA}" srcOrd="0" destOrd="0" parTransId="{FC7EC476-3FB8-4338-9769-8AB97F1B79B2}" sibTransId="{6BBEBB9F-316F-4F69-8641-311C458115E1}"/>
    <dgm:cxn modelId="{147D25DE-BB96-4EAA-9409-C7DA494736C0}" type="presOf" srcId="{ED6442CA-1BBE-4F14-AE1E-0CCB0793834E}" destId="{2757157C-B6A2-4CAB-9010-44301456C8CF}" srcOrd="0" destOrd="0" presId="urn:microsoft.com/office/officeart/2005/8/layout/default"/>
    <dgm:cxn modelId="{946461DF-6FE6-4B6F-BA3C-3F4C6D8DC100}" type="presOf" srcId="{9D042F64-5D69-49E1-BB5D-16D8EE6637FA}" destId="{6B662964-67FB-41BC-833A-9C53F8F9B619}" srcOrd="0" destOrd="0" presId="urn:microsoft.com/office/officeart/2005/8/layout/default"/>
    <dgm:cxn modelId="{BB1435B8-E870-4884-8085-397C894692B2}" type="presParOf" srcId="{9E3326A9-4577-4DBE-8426-0897DB9B26C3}" destId="{6B662964-67FB-41BC-833A-9C53F8F9B619}" srcOrd="0" destOrd="0" presId="urn:microsoft.com/office/officeart/2005/8/layout/default"/>
    <dgm:cxn modelId="{413E0655-78FA-44DD-8E5F-D5D0BEA9512C}" type="presParOf" srcId="{9E3326A9-4577-4DBE-8426-0897DB9B26C3}" destId="{341C6B86-CE84-4C33-9577-09F6BB7E2E5E}" srcOrd="1" destOrd="0" presId="urn:microsoft.com/office/officeart/2005/8/layout/default"/>
    <dgm:cxn modelId="{CEA5920A-C9D7-4E15-B6B1-5A786BB9ABC7}" type="presParOf" srcId="{9E3326A9-4577-4DBE-8426-0897DB9B26C3}" destId="{2757157C-B6A2-4CAB-9010-44301456C8C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241A8D-777A-41BF-9F27-C22E0748C46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8F62DDA-287A-4383-A383-E90AA44A9EF1}">
      <dgm:prSet/>
      <dgm:spPr/>
      <dgm:t>
        <a:bodyPr/>
        <a:lstStyle/>
        <a:p>
          <a:r>
            <a:rPr lang="en-US" dirty="0"/>
            <a:t>Licensing from Motivate International</a:t>
          </a:r>
        </a:p>
      </dgm:t>
    </dgm:pt>
    <dgm:pt modelId="{EC4EA0D1-30B7-4823-A3CE-5EF832993748}" type="parTrans" cxnId="{4E4AD51E-C3BD-49F6-A5E4-E64531A04A00}">
      <dgm:prSet/>
      <dgm:spPr/>
      <dgm:t>
        <a:bodyPr/>
        <a:lstStyle/>
        <a:p>
          <a:endParaRPr lang="en-US"/>
        </a:p>
      </dgm:t>
    </dgm:pt>
    <dgm:pt modelId="{4A6D1630-58C2-4118-8B9C-39B3D7967AB1}" type="sibTrans" cxnId="{4E4AD51E-C3BD-49F6-A5E4-E64531A04A00}">
      <dgm:prSet/>
      <dgm:spPr/>
      <dgm:t>
        <a:bodyPr/>
        <a:lstStyle/>
        <a:p>
          <a:endParaRPr lang="en-US"/>
        </a:p>
      </dgm:t>
    </dgm:pt>
    <dgm:pt modelId="{D53A62B0-66F6-4DC1-9869-8690CBE48D79}">
      <dgm:prSet/>
      <dgm:spPr/>
      <dgm:t>
        <a:bodyPr/>
        <a:lstStyle/>
        <a:p>
          <a:r>
            <a:rPr lang="en-US" dirty="0"/>
            <a:t>No personal identifiers</a:t>
          </a:r>
        </a:p>
      </dgm:t>
    </dgm:pt>
    <dgm:pt modelId="{F62FA5CC-A572-4666-ADB6-5B585DE2D0EF}" type="parTrans" cxnId="{13CAD734-72B2-417C-8C27-2D1677D70F9D}">
      <dgm:prSet/>
      <dgm:spPr/>
      <dgm:t>
        <a:bodyPr/>
        <a:lstStyle/>
        <a:p>
          <a:endParaRPr lang="en-US"/>
        </a:p>
      </dgm:t>
    </dgm:pt>
    <dgm:pt modelId="{8EBD31F4-B98E-424F-820F-622BAF64310F}" type="sibTrans" cxnId="{13CAD734-72B2-417C-8C27-2D1677D70F9D}">
      <dgm:prSet/>
      <dgm:spPr/>
      <dgm:t>
        <a:bodyPr/>
        <a:lstStyle/>
        <a:p>
          <a:endParaRPr lang="en-US"/>
        </a:p>
      </dgm:t>
    </dgm:pt>
    <dgm:pt modelId="{1417ECB4-55DF-4B13-9DB0-EAE474E83F4C}">
      <dgm:prSet/>
      <dgm:spPr/>
      <dgm:t>
        <a:bodyPr/>
        <a:lstStyle/>
        <a:p>
          <a:r>
            <a:rPr lang="en-US" dirty="0"/>
            <a:t>March 2020- February 2021 data</a:t>
          </a:r>
        </a:p>
      </dgm:t>
    </dgm:pt>
    <dgm:pt modelId="{7D9B8358-CB6B-4372-8FD9-4931021739FB}" type="parTrans" cxnId="{33BDA468-ADFD-43C3-BFD4-653560B64816}">
      <dgm:prSet/>
      <dgm:spPr/>
      <dgm:t>
        <a:bodyPr/>
        <a:lstStyle/>
        <a:p>
          <a:endParaRPr lang="en-US"/>
        </a:p>
      </dgm:t>
    </dgm:pt>
    <dgm:pt modelId="{9722B65E-29A6-4268-8AA9-4400E80395DE}" type="sibTrans" cxnId="{33BDA468-ADFD-43C3-BFD4-653560B64816}">
      <dgm:prSet/>
      <dgm:spPr/>
      <dgm:t>
        <a:bodyPr/>
        <a:lstStyle/>
        <a:p>
          <a:endParaRPr lang="en-US"/>
        </a:p>
      </dgm:t>
    </dgm:pt>
    <dgm:pt modelId="{517C7E97-A1D7-4C20-9C0C-72A53FAFD51A}" type="pres">
      <dgm:prSet presAssocID="{3E241A8D-777A-41BF-9F27-C22E0748C46B}" presName="diagram" presStyleCnt="0">
        <dgm:presLayoutVars>
          <dgm:dir/>
          <dgm:resizeHandles val="exact"/>
        </dgm:presLayoutVars>
      </dgm:prSet>
      <dgm:spPr/>
    </dgm:pt>
    <dgm:pt modelId="{C271DDB9-FD5B-4A93-9829-A270C20C5D00}" type="pres">
      <dgm:prSet presAssocID="{58F62DDA-287A-4383-A383-E90AA44A9EF1}" presName="node" presStyleLbl="node1" presStyleIdx="0" presStyleCnt="3">
        <dgm:presLayoutVars>
          <dgm:bulletEnabled val="1"/>
        </dgm:presLayoutVars>
      </dgm:prSet>
      <dgm:spPr/>
    </dgm:pt>
    <dgm:pt modelId="{EC2478B1-DB39-4D99-A9E2-06F07F3A072F}" type="pres">
      <dgm:prSet presAssocID="{4A6D1630-58C2-4118-8B9C-39B3D7967AB1}" presName="sibTrans" presStyleCnt="0"/>
      <dgm:spPr/>
    </dgm:pt>
    <dgm:pt modelId="{41B5BF5F-63C8-4CC9-9808-F0CA58B5E97C}" type="pres">
      <dgm:prSet presAssocID="{D53A62B0-66F6-4DC1-9869-8690CBE48D79}" presName="node" presStyleLbl="node1" presStyleIdx="1" presStyleCnt="3">
        <dgm:presLayoutVars>
          <dgm:bulletEnabled val="1"/>
        </dgm:presLayoutVars>
      </dgm:prSet>
      <dgm:spPr/>
    </dgm:pt>
    <dgm:pt modelId="{663DBB64-471F-489C-B496-D575CA1004DD}" type="pres">
      <dgm:prSet presAssocID="{8EBD31F4-B98E-424F-820F-622BAF64310F}" presName="sibTrans" presStyleCnt="0"/>
      <dgm:spPr/>
    </dgm:pt>
    <dgm:pt modelId="{ADF5A19B-C592-4968-B8BA-F2BA6EB59B18}" type="pres">
      <dgm:prSet presAssocID="{1417ECB4-55DF-4B13-9DB0-EAE474E83F4C}" presName="node" presStyleLbl="node1" presStyleIdx="2" presStyleCnt="3">
        <dgm:presLayoutVars>
          <dgm:bulletEnabled val="1"/>
        </dgm:presLayoutVars>
      </dgm:prSet>
      <dgm:spPr/>
    </dgm:pt>
  </dgm:ptLst>
  <dgm:cxnLst>
    <dgm:cxn modelId="{4E4AD51E-C3BD-49F6-A5E4-E64531A04A00}" srcId="{3E241A8D-777A-41BF-9F27-C22E0748C46B}" destId="{58F62DDA-287A-4383-A383-E90AA44A9EF1}" srcOrd="0" destOrd="0" parTransId="{EC4EA0D1-30B7-4823-A3CE-5EF832993748}" sibTransId="{4A6D1630-58C2-4118-8B9C-39B3D7967AB1}"/>
    <dgm:cxn modelId="{48078E1F-C8C3-4E9C-BB2B-AE3E284268CD}" type="presOf" srcId="{58F62DDA-287A-4383-A383-E90AA44A9EF1}" destId="{C271DDB9-FD5B-4A93-9829-A270C20C5D00}" srcOrd="0" destOrd="0" presId="urn:microsoft.com/office/officeart/2005/8/layout/default"/>
    <dgm:cxn modelId="{13CAD734-72B2-417C-8C27-2D1677D70F9D}" srcId="{3E241A8D-777A-41BF-9F27-C22E0748C46B}" destId="{D53A62B0-66F6-4DC1-9869-8690CBE48D79}" srcOrd="1" destOrd="0" parTransId="{F62FA5CC-A572-4666-ADB6-5B585DE2D0EF}" sibTransId="{8EBD31F4-B98E-424F-820F-622BAF64310F}"/>
    <dgm:cxn modelId="{E5C08D3B-1AC7-46A1-BE78-BB461092B927}" type="presOf" srcId="{3E241A8D-777A-41BF-9F27-C22E0748C46B}" destId="{517C7E97-A1D7-4C20-9C0C-72A53FAFD51A}" srcOrd="0" destOrd="0" presId="urn:microsoft.com/office/officeart/2005/8/layout/default"/>
    <dgm:cxn modelId="{33BDA468-ADFD-43C3-BFD4-653560B64816}" srcId="{3E241A8D-777A-41BF-9F27-C22E0748C46B}" destId="{1417ECB4-55DF-4B13-9DB0-EAE474E83F4C}" srcOrd="2" destOrd="0" parTransId="{7D9B8358-CB6B-4372-8FD9-4931021739FB}" sibTransId="{9722B65E-29A6-4268-8AA9-4400E80395DE}"/>
    <dgm:cxn modelId="{83D5C69A-C6EF-4607-B192-E1B037D6405E}" type="presOf" srcId="{1417ECB4-55DF-4B13-9DB0-EAE474E83F4C}" destId="{ADF5A19B-C592-4968-B8BA-F2BA6EB59B18}" srcOrd="0" destOrd="0" presId="urn:microsoft.com/office/officeart/2005/8/layout/default"/>
    <dgm:cxn modelId="{9F35B1CD-4CE2-46BC-8996-FA0F4CE979B1}" type="presOf" srcId="{D53A62B0-66F6-4DC1-9869-8690CBE48D79}" destId="{41B5BF5F-63C8-4CC9-9808-F0CA58B5E97C}" srcOrd="0" destOrd="0" presId="urn:microsoft.com/office/officeart/2005/8/layout/default"/>
    <dgm:cxn modelId="{0FA10BB1-87EF-4D27-AD11-9EACD16EFB8E}" type="presParOf" srcId="{517C7E97-A1D7-4C20-9C0C-72A53FAFD51A}" destId="{C271DDB9-FD5B-4A93-9829-A270C20C5D00}" srcOrd="0" destOrd="0" presId="urn:microsoft.com/office/officeart/2005/8/layout/default"/>
    <dgm:cxn modelId="{B2B4038C-33B8-4116-BE70-9BA10B667878}" type="presParOf" srcId="{517C7E97-A1D7-4C20-9C0C-72A53FAFD51A}" destId="{EC2478B1-DB39-4D99-A9E2-06F07F3A072F}" srcOrd="1" destOrd="0" presId="urn:microsoft.com/office/officeart/2005/8/layout/default"/>
    <dgm:cxn modelId="{1EF97524-2FD6-421F-A2F3-14CEAB297AFC}" type="presParOf" srcId="{517C7E97-A1D7-4C20-9C0C-72A53FAFD51A}" destId="{41B5BF5F-63C8-4CC9-9808-F0CA58B5E97C}" srcOrd="2" destOrd="0" presId="urn:microsoft.com/office/officeart/2005/8/layout/default"/>
    <dgm:cxn modelId="{0A234DBE-5CA4-40D1-AD73-B767CA914337}" type="presParOf" srcId="{517C7E97-A1D7-4C20-9C0C-72A53FAFD51A}" destId="{663DBB64-471F-489C-B496-D575CA1004DD}" srcOrd="3" destOrd="0" presId="urn:microsoft.com/office/officeart/2005/8/layout/default"/>
    <dgm:cxn modelId="{733BBAC6-BAE3-4EB0-8375-F056963D4B1F}" type="presParOf" srcId="{517C7E97-A1D7-4C20-9C0C-72A53FAFD51A}" destId="{ADF5A19B-C592-4968-B8BA-F2BA6EB59B1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50C2-F368-4134-8CF1-A03F8A9FD52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5FDEFC60-5DD2-4EE7-99EC-F51A12EDBB1D}">
      <dgm:prSet/>
      <dgm:spPr/>
      <dgm:t>
        <a:bodyPr/>
        <a:lstStyle/>
        <a:p>
          <a:r>
            <a:rPr lang="en-US"/>
            <a:t>rider id </a:t>
          </a:r>
        </a:p>
      </dgm:t>
    </dgm:pt>
    <dgm:pt modelId="{556C944A-BD48-42AD-9B0B-3F9D4181A5BB}" type="parTrans" cxnId="{366478DD-CD7F-4B9B-8ACA-E518F930CB2B}">
      <dgm:prSet/>
      <dgm:spPr/>
      <dgm:t>
        <a:bodyPr/>
        <a:lstStyle/>
        <a:p>
          <a:endParaRPr lang="en-US"/>
        </a:p>
      </dgm:t>
    </dgm:pt>
    <dgm:pt modelId="{E6CE5B03-52FB-49C2-AC65-160187447FED}" type="sibTrans" cxnId="{366478DD-CD7F-4B9B-8ACA-E518F930CB2B}">
      <dgm:prSet/>
      <dgm:spPr/>
      <dgm:t>
        <a:bodyPr/>
        <a:lstStyle/>
        <a:p>
          <a:endParaRPr lang="en-US"/>
        </a:p>
      </dgm:t>
    </dgm:pt>
    <dgm:pt modelId="{0809C248-9FB7-42AB-9434-F9A1C2EAB283}">
      <dgm:prSet/>
      <dgm:spPr/>
      <dgm:t>
        <a:bodyPr/>
        <a:lstStyle/>
        <a:p>
          <a:r>
            <a:rPr lang="en-US"/>
            <a:t>start and end times </a:t>
          </a:r>
        </a:p>
      </dgm:t>
    </dgm:pt>
    <dgm:pt modelId="{8E1ADE01-E2EC-4365-91A3-8C93860A8AD7}" type="parTrans" cxnId="{EC774E80-1FAA-4641-90C1-103428E5CC61}">
      <dgm:prSet/>
      <dgm:spPr/>
      <dgm:t>
        <a:bodyPr/>
        <a:lstStyle/>
        <a:p>
          <a:endParaRPr lang="en-US"/>
        </a:p>
      </dgm:t>
    </dgm:pt>
    <dgm:pt modelId="{85820550-B5E4-4C64-8AC1-37808A0FC23E}" type="sibTrans" cxnId="{EC774E80-1FAA-4641-90C1-103428E5CC61}">
      <dgm:prSet/>
      <dgm:spPr/>
      <dgm:t>
        <a:bodyPr/>
        <a:lstStyle/>
        <a:p>
          <a:endParaRPr lang="en-US"/>
        </a:p>
      </dgm:t>
    </dgm:pt>
    <dgm:pt modelId="{370E1573-AB14-431F-953C-D2D6842478FD}">
      <dgm:prSet/>
      <dgm:spPr/>
      <dgm:t>
        <a:bodyPr/>
        <a:lstStyle/>
        <a:p>
          <a:r>
            <a:rPr lang="en-US"/>
            <a:t>start and end stations and their respective ids if available </a:t>
          </a:r>
        </a:p>
      </dgm:t>
    </dgm:pt>
    <dgm:pt modelId="{E8905845-5CD0-4476-BA50-5254F6FB16EF}" type="parTrans" cxnId="{DEE93C27-E8A9-4719-AA92-554F75BE325F}">
      <dgm:prSet/>
      <dgm:spPr/>
      <dgm:t>
        <a:bodyPr/>
        <a:lstStyle/>
        <a:p>
          <a:endParaRPr lang="en-US"/>
        </a:p>
      </dgm:t>
    </dgm:pt>
    <dgm:pt modelId="{B0FDFB08-8189-472E-8624-EF6D7C3C5BD3}" type="sibTrans" cxnId="{DEE93C27-E8A9-4719-AA92-554F75BE325F}">
      <dgm:prSet/>
      <dgm:spPr/>
      <dgm:t>
        <a:bodyPr/>
        <a:lstStyle/>
        <a:p>
          <a:endParaRPr lang="en-US"/>
        </a:p>
      </dgm:t>
    </dgm:pt>
    <dgm:pt modelId="{CF6C66E5-18D4-4248-8239-21787B83BC19}">
      <dgm:prSet/>
      <dgm:spPr/>
      <dgm:t>
        <a:bodyPr/>
        <a:lstStyle/>
        <a:p>
          <a:r>
            <a:rPr lang="en-US"/>
            <a:t>the type of bike used </a:t>
          </a:r>
        </a:p>
      </dgm:t>
    </dgm:pt>
    <dgm:pt modelId="{8CA46108-F7F9-4FB7-8F0C-832C94BAAB33}" type="parTrans" cxnId="{F1FB2169-5493-4582-83C7-516273772D79}">
      <dgm:prSet/>
      <dgm:spPr/>
      <dgm:t>
        <a:bodyPr/>
        <a:lstStyle/>
        <a:p>
          <a:endParaRPr lang="en-US"/>
        </a:p>
      </dgm:t>
    </dgm:pt>
    <dgm:pt modelId="{78A634D5-67C8-4F1B-82D0-08FAC1CBBC27}" type="sibTrans" cxnId="{F1FB2169-5493-4582-83C7-516273772D79}">
      <dgm:prSet/>
      <dgm:spPr/>
      <dgm:t>
        <a:bodyPr/>
        <a:lstStyle/>
        <a:p>
          <a:endParaRPr lang="en-US"/>
        </a:p>
      </dgm:t>
    </dgm:pt>
    <dgm:pt modelId="{7CA6F09D-4997-4DD0-8FCD-B749451564E1}">
      <dgm:prSet/>
      <dgm:spPr/>
      <dgm:t>
        <a:bodyPr/>
        <a:lstStyle/>
        <a:p>
          <a:r>
            <a:rPr lang="en-US" dirty="0"/>
            <a:t>the start and end longitude and latitude</a:t>
          </a:r>
        </a:p>
      </dgm:t>
    </dgm:pt>
    <dgm:pt modelId="{4E9F7290-C2AD-4770-B1E3-BDD16686C473}" type="parTrans" cxnId="{F4500325-AAC1-497A-B282-7035B8EFB1B5}">
      <dgm:prSet/>
      <dgm:spPr/>
      <dgm:t>
        <a:bodyPr/>
        <a:lstStyle/>
        <a:p>
          <a:endParaRPr lang="en-US"/>
        </a:p>
      </dgm:t>
    </dgm:pt>
    <dgm:pt modelId="{3D8E6F43-6060-4E4B-B39E-417BE0E3C016}" type="sibTrans" cxnId="{F4500325-AAC1-497A-B282-7035B8EFB1B5}">
      <dgm:prSet/>
      <dgm:spPr/>
      <dgm:t>
        <a:bodyPr/>
        <a:lstStyle/>
        <a:p>
          <a:endParaRPr lang="en-US"/>
        </a:p>
      </dgm:t>
    </dgm:pt>
    <dgm:pt modelId="{5DBBEBB5-702A-4167-B3CD-8D438C81F137}">
      <dgm:prSet/>
      <dgm:spPr/>
      <dgm:t>
        <a:bodyPr/>
        <a:lstStyle/>
        <a:p>
          <a:r>
            <a:rPr lang="en-US" dirty="0"/>
            <a:t>casual or member bike user</a:t>
          </a:r>
        </a:p>
      </dgm:t>
    </dgm:pt>
    <dgm:pt modelId="{FE8F068E-E3C6-472C-9CEF-BBB7719405FA}" type="parTrans" cxnId="{6F24B194-A25B-4893-88D3-EE366DEEEF3A}">
      <dgm:prSet/>
      <dgm:spPr/>
      <dgm:t>
        <a:bodyPr/>
        <a:lstStyle/>
        <a:p>
          <a:endParaRPr lang="en-US"/>
        </a:p>
      </dgm:t>
    </dgm:pt>
    <dgm:pt modelId="{DF7000FB-B102-42D2-9901-40ACDC0D2748}" type="sibTrans" cxnId="{6F24B194-A25B-4893-88D3-EE366DEEEF3A}">
      <dgm:prSet/>
      <dgm:spPr/>
      <dgm:t>
        <a:bodyPr/>
        <a:lstStyle/>
        <a:p>
          <a:endParaRPr lang="en-US"/>
        </a:p>
      </dgm:t>
    </dgm:pt>
    <dgm:pt modelId="{80A2F526-1916-4769-B824-639BE5A67E80}" type="pres">
      <dgm:prSet presAssocID="{492A50C2-F368-4134-8CF1-A03F8A9FD528}" presName="Name0" presStyleCnt="0">
        <dgm:presLayoutVars>
          <dgm:dir/>
          <dgm:animLvl val="lvl"/>
          <dgm:resizeHandles val="exact"/>
        </dgm:presLayoutVars>
      </dgm:prSet>
      <dgm:spPr/>
    </dgm:pt>
    <dgm:pt modelId="{BBDB0AE1-2574-4570-8F57-3BEFCD8D9BB1}" type="pres">
      <dgm:prSet presAssocID="{5FDEFC60-5DD2-4EE7-99EC-F51A12EDBB1D}" presName="linNode" presStyleCnt="0"/>
      <dgm:spPr/>
    </dgm:pt>
    <dgm:pt modelId="{0BC70908-F1A0-454C-AB4A-85B5132E53F9}" type="pres">
      <dgm:prSet presAssocID="{5FDEFC60-5DD2-4EE7-99EC-F51A12EDBB1D}" presName="parentText" presStyleLbl="node1" presStyleIdx="0" presStyleCnt="6">
        <dgm:presLayoutVars>
          <dgm:chMax val="1"/>
          <dgm:bulletEnabled val="1"/>
        </dgm:presLayoutVars>
      </dgm:prSet>
      <dgm:spPr/>
    </dgm:pt>
    <dgm:pt modelId="{E20055E6-2B7D-4781-B6BE-ECB5A0AD502F}" type="pres">
      <dgm:prSet presAssocID="{E6CE5B03-52FB-49C2-AC65-160187447FED}" presName="sp" presStyleCnt="0"/>
      <dgm:spPr/>
    </dgm:pt>
    <dgm:pt modelId="{00AFBE96-CEAC-4FC9-90C6-EC4B12162E9E}" type="pres">
      <dgm:prSet presAssocID="{0809C248-9FB7-42AB-9434-F9A1C2EAB283}" presName="linNode" presStyleCnt="0"/>
      <dgm:spPr/>
    </dgm:pt>
    <dgm:pt modelId="{300C84BC-3ED3-4DC2-878F-DC1FCC0A191C}" type="pres">
      <dgm:prSet presAssocID="{0809C248-9FB7-42AB-9434-F9A1C2EAB283}" presName="parentText" presStyleLbl="node1" presStyleIdx="1" presStyleCnt="6">
        <dgm:presLayoutVars>
          <dgm:chMax val="1"/>
          <dgm:bulletEnabled val="1"/>
        </dgm:presLayoutVars>
      </dgm:prSet>
      <dgm:spPr/>
    </dgm:pt>
    <dgm:pt modelId="{733A8FF3-F653-4C80-B910-079511E47B01}" type="pres">
      <dgm:prSet presAssocID="{85820550-B5E4-4C64-8AC1-37808A0FC23E}" presName="sp" presStyleCnt="0"/>
      <dgm:spPr/>
    </dgm:pt>
    <dgm:pt modelId="{6C075387-A8C2-4A55-AB73-9ACF8C68421B}" type="pres">
      <dgm:prSet presAssocID="{370E1573-AB14-431F-953C-D2D6842478FD}" presName="linNode" presStyleCnt="0"/>
      <dgm:spPr/>
    </dgm:pt>
    <dgm:pt modelId="{5F1CA0CB-F028-46D1-8834-D4D7DA4C6079}" type="pres">
      <dgm:prSet presAssocID="{370E1573-AB14-431F-953C-D2D6842478FD}" presName="parentText" presStyleLbl="node1" presStyleIdx="2" presStyleCnt="6">
        <dgm:presLayoutVars>
          <dgm:chMax val="1"/>
          <dgm:bulletEnabled val="1"/>
        </dgm:presLayoutVars>
      </dgm:prSet>
      <dgm:spPr/>
    </dgm:pt>
    <dgm:pt modelId="{DDB1D875-23CB-4546-9306-813B6B9A9A51}" type="pres">
      <dgm:prSet presAssocID="{B0FDFB08-8189-472E-8624-EF6D7C3C5BD3}" presName="sp" presStyleCnt="0"/>
      <dgm:spPr/>
    </dgm:pt>
    <dgm:pt modelId="{4BE54615-9A79-478D-B205-7ADBA47C7CFD}" type="pres">
      <dgm:prSet presAssocID="{CF6C66E5-18D4-4248-8239-21787B83BC19}" presName="linNode" presStyleCnt="0"/>
      <dgm:spPr/>
    </dgm:pt>
    <dgm:pt modelId="{EF5D32E7-70DA-424E-80CE-5A78496B78A9}" type="pres">
      <dgm:prSet presAssocID="{CF6C66E5-18D4-4248-8239-21787B83BC19}" presName="parentText" presStyleLbl="node1" presStyleIdx="3" presStyleCnt="6">
        <dgm:presLayoutVars>
          <dgm:chMax val="1"/>
          <dgm:bulletEnabled val="1"/>
        </dgm:presLayoutVars>
      </dgm:prSet>
      <dgm:spPr/>
    </dgm:pt>
    <dgm:pt modelId="{0D904B54-AAC9-424D-A62E-F2C8C5A05C2B}" type="pres">
      <dgm:prSet presAssocID="{78A634D5-67C8-4F1B-82D0-08FAC1CBBC27}" presName="sp" presStyleCnt="0"/>
      <dgm:spPr/>
    </dgm:pt>
    <dgm:pt modelId="{B8ED83CD-8330-413A-903F-8D3DE245CD1C}" type="pres">
      <dgm:prSet presAssocID="{7CA6F09D-4997-4DD0-8FCD-B749451564E1}" presName="linNode" presStyleCnt="0"/>
      <dgm:spPr/>
    </dgm:pt>
    <dgm:pt modelId="{0E61FDCE-AFE9-4AEF-9D33-37C88DD51137}" type="pres">
      <dgm:prSet presAssocID="{7CA6F09D-4997-4DD0-8FCD-B749451564E1}" presName="parentText" presStyleLbl="node1" presStyleIdx="4" presStyleCnt="6">
        <dgm:presLayoutVars>
          <dgm:chMax val="1"/>
          <dgm:bulletEnabled val="1"/>
        </dgm:presLayoutVars>
      </dgm:prSet>
      <dgm:spPr/>
    </dgm:pt>
    <dgm:pt modelId="{80ED5D3A-C26D-4FCB-AF7C-8F8B34B73DCE}" type="pres">
      <dgm:prSet presAssocID="{3D8E6F43-6060-4E4B-B39E-417BE0E3C016}" presName="sp" presStyleCnt="0"/>
      <dgm:spPr/>
    </dgm:pt>
    <dgm:pt modelId="{8034BADE-F578-49D6-9DE1-182AEF735B23}" type="pres">
      <dgm:prSet presAssocID="{5DBBEBB5-702A-4167-B3CD-8D438C81F137}" presName="linNode" presStyleCnt="0"/>
      <dgm:spPr/>
    </dgm:pt>
    <dgm:pt modelId="{A499AF29-5DF8-4898-9B1F-CAACF336A335}" type="pres">
      <dgm:prSet presAssocID="{5DBBEBB5-702A-4167-B3CD-8D438C81F137}" presName="parentText" presStyleLbl="node1" presStyleIdx="5" presStyleCnt="6">
        <dgm:presLayoutVars>
          <dgm:chMax val="1"/>
          <dgm:bulletEnabled val="1"/>
        </dgm:presLayoutVars>
      </dgm:prSet>
      <dgm:spPr/>
    </dgm:pt>
  </dgm:ptLst>
  <dgm:cxnLst>
    <dgm:cxn modelId="{64DDCE04-F913-4B76-B76B-1A6A76A191D4}" type="presOf" srcId="{CF6C66E5-18D4-4248-8239-21787B83BC19}" destId="{EF5D32E7-70DA-424E-80CE-5A78496B78A9}" srcOrd="0" destOrd="0" presId="urn:microsoft.com/office/officeart/2005/8/layout/vList5"/>
    <dgm:cxn modelId="{CC15E90E-8F3F-4F74-BF21-10782F9052AD}" type="presOf" srcId="{370E1573-AB14-431F-953C-D2D6842478FD}" destId="{5F1CA0CB-F028-46D1-8834-D4D7DA4C6079}" srcOrd="0" destOrd="0" presId="urn:microsoft.com/office/officeart/2005/8/layout/vList5"/>
    <dgm:cxn modelId="{F4500325-AAC1-497A-B282-7035B8EFB1B5}" srcId="{492A50C2-F368-4134-8CF1-A03F8A9FD528}" destId="{7CA6F09D-4997-4DD0-8FCD-B749451564E1}" srcOrd="4" destOrd="0" parTransId="{4E9F7290-C2AD-4770-B1E3-BDD16686C473}" sibTransId="{3D8E6F43-6060-4E4B-B39E-417BE0E3C016}"/>
    <dgm:cxn modelId="{DEE93C27-E8A9-4719-AA92-554F75BE325F}" srcId="{492A50C2-F368-4134-8CF1-A03F8A9FD528}" destId="{370E1573-AB14-431F-953C-D2D6842478FD}" srcOrd="2" destOrd="0" parTransId="{E8905845-5CD0-4476-BA50-5254F6FB16EF}" sibTransId="{B0FDFB08-8189-472E-8624-EF6D7C3C5BD3}"/>
    <dgm:cxn modelId="{F1FB2169-5493-4582-83C7-516273772D79}" srcId="{492A50C2-F368-4134-8CF1-A03F8A9FD528}" destId="{CF6C66E5-18D4-4248-8239-21787B83BC19}" srcOrd="3" destOrd="0" parTransId="{8CA46108-F7F9-4FB7-8F0C-832C94BAAB33}" sibTransId="{78A634D5-67C8-4F1B-82D0-08FAC1CBBC27}"/>
    <dgm:cxn modelId="{C4D9DC4B-3039-4E8C-89A7-F7A904D82194}" type="presOf" srcId="{0809C248-9FB7-42AB-9434-F9A1C2EAB283}" destId="{300C84BC-3ED3-4DC2-878F-DC1FCC0A191C}" srcOrd="0" destOrd="0" presId="urn:microsoft.com/office/officeart/2005/8/layout/vList5"/>
    <dgm:cxn modelId="{805B1C76-3B81-4BF5-82BE-16AA19D801E3}" type="presOf" srcId="{5DBBEBB5-702A-4167-B3CD-8D438C81F137}" destId="{A499AF29-5DF8-4898-9B1F-CAACF336A335}" srcOrd="0" destOrd="0" presId="urn:microsoft.com/office/officeart/2005/8/layout/vList5"/>
    <dgm:cxn modelId="{EC774E80-1FAA-4641-90C1-103428E5CC61}" srcId="{492A50C2-F368-4134-8CF1-A03F8A9FD528}" destId="{0809C248-9FB7-42AB-9434-F9A1C2EAB283}" srcOrd="1" destOrd="0" parTransId="{8E1ADE01-E2EC-4365-91A3-8C93860A8AD7}" sibTransId="{85820550-B5E4-4C64-8AC1-37808A0FC23E}"/>
    <dgm:cxn modelId="{6F24B194-A25B-4893-88D3-EE366DEEEF3A}" srcId="{492A50C2-F368-4134-8CF1-A03F8A9FD528}" destId="{5DBBEBB5-702A-4167-B3CD-8D438C81F137}" srcOrd="5" destOrd="0" parTransId="{FE8F068E-E3C6-472C-9CEF-BBB7719405FA}" sibTransId="{DF7000FB-B102-42D2-9901-40ACDC0D2748}"/>
    <dgm:cxn modelId="{041BA4C1-655B-4745-AA78-8972E38E1669}" type="presOf" srcId="{7CA6F09D-4997-4DD0-8FCD-B749451564E1}" destId="{0E61FDCE-AFE9-4AEF-9D33-37C88DD51137}" srcOrd="0" destOrd="0" presId="urn:microsoft.com/office/officeart/2005/8/layout/vList5"/>
    <dgm:cxn modelId="{919D9DCA-E76B-4221-8BC2-1AF12C066B46}" type="presOf" srcId="{5FDEFC60-5DD2-4EE7-99EC-F51A12EDBB1D}" destId="{0BC70908-F1A0-454C-AB4A-85B5132E53F9}" srcOrd="0" destOrd="0" presId="urn:microsoft.com/office/officeart/2005/8/layout/vList5"/>
    <dgm:cxn modelId="{366478DD-CD7F-4B9B-8ACA-E518F930CB2B}" srcId="{492A50C2-F368-4134-8CF1-A03F8A9FD528}" destId="{5FDEFC60-5DD2-4EE7-99EC-F51A12EDBB1D}" srcOrd="0" destOrd="0" parTransId="{556C944A-BD48-42AD-9B0B-3F9D4181A5BB}" sibTransId="{E6CE5B03-52FB-49C2-AC65-160187447FED}"/>
    <dgm:cxn modelId="{E5F509EB-0B05-4307-BA97-DD565CBD46CE}" type="presOf" srcId="{492A50C2-F368-4134-8CF1-A03F8A9FD528}" destId="{80A2F526-1916-4769-B824-639BE5A67E80}" srcOrd="0" destOrd="0" presId="urn:microsoft.com/office/officeart/2005/8/layout/vList5"/>
    <dgm:cxn modelId="{FECD378D-C214-4889-89C5-0521052D2C83}" type="presParOf" srcId="{80A2F526-1916-4769-B824-639BE5A67E80}" destId="{BBDB0AE1-2574-4570-8F57-3BEFCD8D9BB1}" srcOrd="0" destOrd="0" presId="urn:microsoft.com/office/officeart/2005/8/layout/vList5"/>
    <dgm:cxn modelId="{47803FAB-C4B7-4023-874C-79F8002A4F81}" type="presParOf" srcId="{BBDB0AE1-2574-4570-8F57-3BEFCD8D9BB1}" destId="{0BC70908-F1A0-454C-AB4A-85B5132E53F9}" srcOrd="0" destOrd="0" presId="urn:microsoft.com/office/officeart/2005/8/layout/vList5"/>
    <dgm:cxn modelId="{F30D7115-EC29-421C-B3E2-16FB54FB8833}" type="presParOf" srcId="{80A2F526-1916-4769-B824-639BE5A67E80}" destId="{E20055E6-2B7D-4781-B6BE-ECB5A0AD502F}" srcOrd="1" destOrd="0" presId="urn:microsoft.com/office/officeart/2005/8/layout/vList5"/>
    <dgm:cxn modelId="{278DB781-B6D7-4720-B2F9-9451DF84DB6E}" type="presParOf" srcId="{80A2F526-1916-4769-B824-639BE5A67E80}" destId="{00AFBE96-CEAC-4FC9-90C6-EC4B12162E9E}" srcOrd="2" destOrd="0" presId="urn:microsoft.com/office/officeart/2005/8/layout/vList5"/>
    <dgm:cxn modelId="{31CD2DF7-2F40-4618-ADA8-A3F0F56DB093}" type="presParOf" srcId="{00AFBE96-CEAC-4FC9-90C6-EC4B12162E9E}" destId="{300C84BC-3ED3-4DC2-878F-DC1FCC0A191C}" srcOrd="0" destOrd="0" presId="urn:microsoft.com/office/officeart/2005/8/layout/vList5"/>
    <dgm:cxn modelId="{1F701F3E-AF66-4FE2-BAC8-D4A09C0FA6A9}" type="presParOf" srcId="{80A2F526-1916-4769-B824-639BE5A67E80}" destId="{733A8FF3-F653-4C80-B910-079511E47B01}" srcOrd="3" destOrd="0" presId="urn:microsoft.com/office/officeart/2005/8/layout/vList5"/>
    <dgm:cxn modelId="{B55EDFAF-68AA-4F39-B41E-05A3567C5442}" type="presParOf" srcId="{80A2F526-1916-4769-B824-639BE5A67E80}" destId="{6C075387-A8C2-4A55-AB73-9ACF8C68421B}" srcOrd="4" destOrd="0" presId="urn:microsoft.com/office/officeart/2005/8/layout/vList5"/>
    <dgm:cxn modelId="{B90610EA-71A0-47AA-964D-85CFF5EE0153}" type="presParOf" srcId="{6C075387-A8C2-4A55-AB73-9ACF8C68421B}" destId="{5F1CA0CB-F028-46D1-8834-D4D7DA4C6079}" srcOrd="0" destOrd="0" presId="urn:microsoft.com/office/officeart/2005/8/layout/vList5"/>
    <dgm:cxn modelId="{EE5B3798-F2AD-4166-8525-D25A1F5079D6}" type="presParOf" srcId="{80A2F526-1916-4769-B824-639BE5A67E80}" destId="{DDB1D875-23CB-4546-9306-813B6B9A9A51}" srcOrd="5" destOrd="0" presId="urn:microsoft.com/office/officeart/2005/8/layout/vList5"/>
    <dgm:cxn modelId="{1CD4EB91-4455-4CE1-80DF-D3DE2AC08209}" type="presParOf" srcId="{80A2F526-1916-4769-B824-639BE5A67E80}" destId="{4BE54615-9A79-478D-B205-7ADBA47C7CFD}" srcOrd="6" destOrd="0" presId="urn:microsoft.com/office/officeart/2005/8/layout/vList5"/>
    <dgm:cxn modelId="{FD279596-673C-451A-9434-BB0E3D6C8802}" type="presParOf" srcId="{4BE54615-9A79-478D-B205-7ADBA47C7CFD}" destId="{EF5D32E7-70DA-424E-80CE-5A78496B78A9}" srcOrd="0" destOrd="0" presId="urn:microsoft.com/office/officeart/2005/8/layout/vList5"/>
    <dgm:cxn modelId="{263D5CCA-2CB7-4E14-9AF8-86876AF76298}" type="presParOf" srcId="{80A2F526-1916-4769-B824-639BE5A67E80}" destId="{0D904B54-AAC9-424D-A62E-F2C8C5A05C2B}" srcOrd="7" destOrd="0" presId="urn:microsoft.com/office/officeart/2005/8/layout/vList5"/>
    <dgm:cxn modelId="{F20B8C94-BAE9-47DE-BA8B-60B0866D5C3F}" type="presParOf" srcId="{80A2F526-1916-4769-B824-639BE5A67E80}" destId="{B8ED83CD-8330-413A-903F-8D3DE245CD1C}" srcOrd="8" destOrd="0" presId="urn:microsoft.com/office/officeart/2005/8/layout/vList5"/>
    <dgm:cxn modelId="{D9500BC9-09C4-4241-B413-DF9B7EB0A909}" type="presParOf" srcId="{B8ED83CD-8330-413A-903F-8D3DE245CD1C}" destId="{0E61FDCE-AFE9-4AEF-9D33-37C88DD51137}" srcOrd="0" destOrd="0" presId="urn:microsoft.com/office/officeart/2005/8/layout/vList5"/>
    <dgm:cxn modelId="{96583CC7-755B-4A3D-B920-331E7A3940D5}" type="presParOf" srcId="{80A2F526-1916-4769-B824-639BE5A67E80}" destId="{80ED5D3A-C26D-4FCB-AF7C-8F8B34B73DCE}" srcOrd="9" destOrd="0" presId="urn:microsoft.com/office/officeart/2005/8/layout/vList5"/>
    <dgm:cxn modelId="{F97BD36D-9325-41BC-9A76-D344D239DBC4}" type="presParOf" srcId="{80A2F526-1916-4769-B824-639BE5A67E80}" destId="{8034BADE-F578-49D6-9DE1-182AEF735B23}" srcOrd="10" destOrd="0" presId="urn:microsoft.com/office/officeart/2005/8/layout/vList5"/>
    <dgm:cxn modelId="{B30498E8-73D9-4D99-8A63-59F4311EFC66}" type="presParOf" srcId="{8034BADE-F578-49D6-9DE1-182AEF735B23}" destId="{A499AF29-5DF8-4898-9B1F-CAACF336A33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4CD23C-C529-4A4B-AB40-3065D1429DB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563179B-F75C-45A3-B28B-388156AB8F19}">
      <dgm:prSet/>
      <dgm:spPr/>
      <dgm:t>
        <a:bodyPr/>
        <a:lstStyle/>
        <a:p>
          <a:r>
            <a:rPr lang="en-US" dirty="0"/>
            <a:t>Checked spelling</a:t>
          </a:r>
        </a:p>
      </dgm:t>
    </dgm:pt>
    <dgm:pt modelId="{075EC072-2838-46B4-A4B6-DD3DDD2EB5D0}" type="parTrans" cxnId="{86F96A4C-FC27-4812-A705-3791CF3E0081}">
      <dgm:prSet/>
      <dgm:spPr/>
      <dgm:t>
        <a:bodyPr/>
        <a:lstStyle/>
        <a:p>
          <a:endParaRPr lang="en-US"/>
        </a:p>
      </dgm:t>
    </dgm:pt>
    <dgm:pt modelId="{706F0C84-2EDC-4B65-A511-DD22E11C54BA}" type="sibTrans" cxnId="{86F96A4C-FC27-4812-A705-3791CF3E0081}">
      <dgm:prSet/>
      <dgm:spPr/>
      <dgm:t>
        <a:bodyPr/>
        <a:lstStyle/>
        <a:p>
          <a:endParaRPr lang="en-US"/>
        </a:p>
      </dgm:t>
    </dgm:pt>
    <dgm:pt modelId="{ABCE1D7E-4F12-4310-8CE0-FFF18DAEA08F}">
      <dgm:prSet/>
      <dgm:spPr/>
      <dgm:t>
        <a:bodyPr/>
        <a:lstStyle/>
        <a:p>
          <a:r>
            <a:rPr lang="en-US" dirty="0"/>
            <a:t>No duplicates</a:t>
          </a:r>
        </a:p>
      </dgm:t>
    </dgm:pt>
    <dgm:pt modelId="{A5A45AC3-0B2D-4762-AEEE-24A13D80191F}" type="parTrans" cxnId="{BF3CCEA9-32AA-4AE8-8A57-AFFC58E50073}">
      <dgm:prSet/>
      <dgm:spPr/>
      <dgm:t>
        <a:bodyPr/>
        <a:lstStyle/>
        <a:p>
          <a:endParaRPr lang="en-US"/>
        </a:p>
      </dgm:t>
    </dgm:pt>
    <dgm:pt modelId="{426CCFF5-A09A-4A18-8241-42D1BB0E7F5D}" type="sibTrans" cxnId="{BF3CCEA9-32AA-4AE8-8A57-AFFC58E50073}">
      <dgm:prSet/>
      <dgm:spPr/>
      <dgm:t>
        <a:bodyPr/>
        <a:lstStyle/>
        <a:p>
          <a:endParaRPr lang="en-US"/>
        </a:p>
      </dgm:t>
    </dgm:pt>
    <dgm:pt modelId="{C40E86C9-0E87-46C1-9F68-33BA937EF977}">
      <dgm:prSet/>
      <dgm:spPr/>
      <dgm:t>
        <a:bodyPr/>
        <a:lstStyle/>
        <a:p>
          <a:r>
            <a:rPr lang="en-US"/>
            <a:t>Added ride_length and day_of_the_week columns</a:t>
          </a:r>
        </a:p>
      </dgm:t>
    </dgm:pt>
    <dgm:pt modelId="{F2FB4956-3B32-416D-9878-0BEF398A4D98}" type="parTrans" cxnId="{6D795A01-12B7-401F-B6F2-6ACA52AE0982}">
      <dgm:prSet/>
      <dgm:spPr/>
      <dgm:t>
        <a:bodyPr/>
        <a:lstStyle/>
        <a:p>
          <a:endParaRPr lang="en-US"/>
        </a:p>
      </dgm:t>
    </dgm:pt>
    <dgm:pt modelId="{4CCB1DDC-FC27-4508-A16F-4159EBAA97DC}" type="sibTrans" cxnId="{6D795A01-12B7-401F-B6F2-6ACA52AE0982}">
      <dgm:prSet/>
      <dgm:spPr/>
      <dgm:t>
        <a:bodyPr/>
        <a:lstStyle/>
        <a:p>
          <a:endParaRPr lang="en-US"/>
        </a:p>
      </dgm:t>
    </dgm:pt>
    <dgm:pt modelId="{8DDF2BF6-232B-4096-B4F5-6AE2BE63F54E}">
      <dgm:prSet/>
      <dgm:spPr/>
      <dgm:t>
        <a:bodyPr/>
        <a:lstStyle/>
        <a:p>
          <a:r>
            <a:rPr lang="en-US" dirty="0"/>
            <a:t>Changed </a:t>
          </a:r>
          <a:r>
            <a:rPr lang="en-US" dirty="0" err="1"/>
            <a:t>ride_id</a:t>
          </a:r>
          <a:r>
            <a:rPr lang="en-US" dirty="0"/>
            <a:t> to String</a:t>
          </a:r>
        </a:p>
      </dgm:t>
    </dgm:pt>
    <dgm:pt modelId="{67492535-B702-4127-A62F-E7693D6B10E3}" type="parTrans" cxnId="{24BFAC19-88F5-48C0-AD2F-DE858D968B6A}">
      <dgm:prSet/>
      <dgm:spPr/>
      <dgm:t>
        <a:bodyPr/>
        <a:lstStyle/>
        <a:p>
          <a:endParaRPr lang="en-US"/>
        </a:p>
      </dgm:t>
    </dgm:pt>
    <dgm:pt modelId="{660B5207-F885-429C-942D-D6B2CBF2F819}" type="sibTrans" cxnId="{24BFAC19-88F5-48C0-AD2F-DE858D968B6A}">
      <dgm:prSet/>
      <dgm:spPr/>
      <dgm:t>
        <a:bodyPr/>
        <a:lstStyle/>
        <a:p>
          <a:endParaRPr lang="en-US"/>
        </a:p>
      </dgm:t>
    </dgm:pt>
    <dgm:pt modelId="{46679332-1201-4720-9C31-A9DEE0A1CC07}">
      <dgm:prSet/>
      <dgm:spPr/>
      <dgm:t>
        <a:bodyPr/>
        <a:lstStyle/>
        <a:p>
          <a:r>
            <a:rPr lang="en-US" dirty="0"/>
            <a:t>Remove inaccurate start/end times</a:t>
          </a:r>
        </a:p>
      </dgm:t>
    </dgm:pt>
    <dgm:pt modelId="{6F5B4256-B085-457B-916C-734A151E5277}" type="parTrans" cxnId="{07C702AB-0D8E-4782-B69C-64EC21D42EF0}">
      <dgm:prSet/>
      <dgm:spPr/>
    </dgm:pt>
    <dgm:pt modelId="{E1F88C24-D2D2-490E-BA77-7DB97CA0B776}" type="sibTrans" cxnId="{07C702AB-0D8E-4782-B69C-64EC21D42EF0}">
      <dgm:prSet/>
      <dgm:spPr/>
    </dgm:pt>
    <dgm:pt modelId="{356609F4-78B1-4D7A-9FA8-03D36B8FC3D3}" type="pres">
      <dgm:prSet presAssocID="{144CD23C-C529-4A4B-AB40-3065D1429DBE}" presName="diagram" presStyleCnt="0">
        <dgm:presLayoutVars>
          <dgm:dir/>
          <dgm:resizeHandles val="exact"/>
        </dgm:presLayoutVars>
      </dgm:prSet>
      <dgm:spPr/>
    </dgm:pt>
    <dgm:pt modelId="{D8FF32C4-4508-4686-935D-7E7F6B304389}" type="pres">
      <dgm:prSet presAssocID="{2563179B-F75C-45A3-B28B-388156AB8F19}" presName="node" presStyleLbl="node1" presStyleIdx="0" presStyleCnt="5">
        <dgm:presLayoutVars>
          <dgm:bulletEnabled val="1"/>
        </dgm:presLayoutVars>
      </dgm:prSet>
      <dgm:spPr/>
    </dgm:pt>
    <dgm:pt modelId="{B56A1766-C0FD-41AC-98BA-3EF94E02455F}" type="pres">
      <dgm:prSet presAssocID="{706F0C84-2EDC-4B65-A511-DD22E11C54BA}" presName="sibTrans" presStyleCnt="0"/>
      <dgm:spPr/>
    </dgm:pt>
    <dgm:pt modelId="{5640F48A-98C9-49FC-9BC3-E905A76CDB11}" type="pres">
      <dgm:prSet presAssocID="{ABCE1D7E-4F12-4310-8CE0-FFF18DAEA08F}" presName="node" presStyleLbl="node1" presStyleIdx="1" presStyleCnt="5">
        <dgm:presLayoutVars>
          <dgm:bulletEnabled val="1"/>
        </dgm:presLayoutVars>
      </dgm:prSet>
      <dgm:spPr/>
    </dgm:pt>
    <dgm:pt modelId="{E8933C64-4BD3-470E-BCD6-115395B1B905}" type="pres">
      <dgm:prSet presAssocID="{426CCFF5-A09A-4A18-8241-42D1BB0E7F5D}" presName="sibTrans" presStyleCnt="0"/>
      <dgm:spPr/>
    </dgm:pt>
    <dgm:pt modelId="{43B9675E-FB72-4F19-8EC3-AAB9264BFD65}" type="pres">
      <dgm:prSet presAssocID="{46679332-1201-4720-9C31-A9DEE0A1CC07}" presName="node" presStyleLbl="node1" presStyleIdx="2" presStyleCnt="5">
        <dgm:presLayoutVars>
          <dgm:bulletEnabled val="1"/>
        </dgm:presLayoutVars>
      </dgm:prSet>
      <dgm:spPr/>
    </dgm:pt>
    <dgm:pt modelId="{5DB73CDA-9331-4A5A-AFD2-B2AC13414975}" type="pres">
      <dgm:prSet presAssocID="{E1F88C24-D2D2-490E-BA77-7DB97CA0B776}" presName="sibTrans" presStyleCnt="0"/>
      <dgm:spPr/>
    </dgm:pt>
    <dgm:pt modelId="{D1EA060C-713C-4098-B494-879CE87B7685}" type="pres">
      <dgm:prSet presAssocID="{C40E86C9-0E87-46C1-9F68-33BA937EF977}" presName="node" presStyleLbl="node1" presStyleIdx="3" presStyleCnt="5">
        <dgm:presLayoutVars>
          <dgm:bulletEnabled val="1"/>
        </dgm:presLayoutVars>
      </dgm:prSet>
      <dgm:spPr/>
    </dgm:pt>
    <dgm:pt modelId="{55A71569-A792-4C93-908A-572515A03106}" type="pres">
      <dgm:prSet presAssocID="{4CCB1DDC-FC27-4508-A16F-4159EBAA97DC}" presName="sibTrans" presStyleCnt="0"/>
      <dgm:spPr/>
    </dgm:pt>
    <dgm:pt modelId="{98492321-B746-420E-8D62-A10FB47592AB}" type="pres">
      <dgm:prSet presAssocID="{8DDF2BF6-232B-4096-B4F5-6AE2BE63F54E}" presName="node" presStyleLbl="node1" presStyleIdx="4" presStyleCnt="5">
        <dgm:presLayoutVars>
          <dgm:bulletEnabled val="1"/>
        </dgm:presLayoutVars>
      </dgm:prSet>
      <dgm:spPr/>
    </dgm:pt>
  </dgm:ptLst>
  <dgm:cxnLst>
    <dgm:cxn modelId="{6D795A01-12B7-401F-B6F2-6ACA52AE0982}" srcId="{144CD23C-C529-4A4B-AB40-3065D1429DBE}" destId="{C40E86C9-0E87-46C1-9F68-33BA937EF977}" srcOrd="3" destOrd="0" parTransId="{F2FB4956-3B32-416D-9878-0BEF398A4D98}" sibTransId="{4CCB1DDC-FC27-4508-A16F-4159EBAA97DC}"/>
    <dgm:cxn modelId="{24BFAC19-88F5-48C0-AD2F-DE858D968B6A}" srcId="{144CD23C-C529-4A4B-AB40-3065D1429DBE}" destId="{8DDF2BF6-232B-4096-B4F5-6AE2BE63F54E}" srcOrd="4" destOrd="0" parTransId="{67492535-B702-4127-A62F-E7693D6B10E3}" sibTransId="{660B5207-F885-429C-942D-D6B2CBF2F819}"/>
    <dgm:cxn modelId="{1F59A036-ADB2-47A0-8EED-3366C97620B8}" type="presOf" srcId="{2563179B-F75C-45A3-B28B-388156AB8F19}" destId="{D8FF32C4-4508-4686-935D-7E7F6B304389}" srcOrd="0" destOrd="0" presId="urn:microsoft.com/office/officeart/2005/8/layout/default"/>
    <dgm:cxn modelId="{C774AA47-5E69-48F8-915A-79B1AA0BFCCF}" type="presOf" srcId="{ABCE1D7E-4F12-4310-8CE0-FFF18DAEA08F}" destId="{5640F48A-98C9-49FC-9BC3-E905A76CDB11}" srcOrd="0" destOrd="0" presId="urn:microsoft.com/office/officeart/2005/8/layout/default"/>
    <dgm:cxn modelId="{55CF346A-9901-4A96-8630-6D15E31CC3CE}" type="presOf" srcId="{144CD23C-C529-4A4B-AB40-3065D1429DBE}" destId="{356609F4-78B1-4D7A-9FA8-03D36B8FC3D3}" srcOrd="0" destOrd="0" presId="urn:microsoft.com/office/officeart/2005/8/layout/default"/>
    <dgm:cxn modelId="{86F96A4C-FC27-4812-A705-3791CF3E0081}" srcId="{144CD23C-C529-4A4B-AB40-3065D1429DBE}" destId="{2563179B-F75C-45A3-B28B-388156AB8F19}" srcOrd="0" destOrd="0" parTransId="{075EC072-2838-46B4-A4B6-DD3DDD2EB5D0}" sibTransId="{706F0C84-2EDC-4B65-A511-DD22E11C54BA}"/>
    <dgm:cxn modelId="{25E98F7C-444F-4A55-A81F-D952D97F2965}" type="presOf" srcId="{8DDF2BF6-232B-4096-B4F5-6AE2BE63F54E}" destId="{98492321-B746-420E-8D62-A10FB47592AB}" srcOrd="0" destOrd="0" presId="urn:microsoft.com/office/officeart/2005/8/layout/default"/>
    <dgm:cxn modelId="{FE0CBDA9-14D9-4CC2-8707-3DE9E1B9E867}" type="presOf" srcId="{C40E86C9-0E87-46C1-9F68-33BA937EF977}" destId="{D1EA060C-713C-4098-B494-879CE87B7685}" srcOrd="0" destOrd="0" presId="urn:microsoft.com/office/officeart/2005/8/layout/default"/>
    <dgm:cxn modelId="{BF3CCEA9-32AA-4AE8-8A57-AFFC58E50073}" srcId="{144CD23C-C529-4A4B-AB40-3065D1429DBE}" destId="{ABCE1D7E-4F12-4310-8CE0-FFF18DAEA08F}" srcOrd="1" destOrd="0" parTransId="{A5A45AC3-0B2D-4762-AEEE-24A13D80191F}" sibTransId="{426CCFF5-A09A-4A18-8241-42D1BB0E7F5D}"/>
    <dgm:cxn modelId="{07C702AB-0D8E-4782-B69C-64EC21D42EF0}" srcId="{144CD23C-C529-4A4B-AB40-3065D1429DBE}" destId="{46679332-1201-4720-9C31-A9DEE0A1CC07}" srcOrd="2" destOrd="0" parTransId="{6F5B4256-B085-457B-916C-734A151E5277}" sibTransId="{E1F88C24-D2D2-490E-BA77-7DB97CA0B776}"/>
    <dgm:cxn modelId="{82EB00AF-0334-4BE2-81AA-00AF94778045}" type="presOf" srcId="{46679332-1201-4720-9C31-A9DEE0A1CC07}" destId="{43B9675E-FB72-4F19-8EC3-AAB9264BFD65}" srcOrd="0" destOrd="0" presId="urn:microsoft.com/office/officeart/2005/8/layout/default"/>
    <dgm:cxn modelId="{733F3C60-CBB4-4C98-A3A3-02AEAD188339}" type="presParOf" srcId="{356609F4-78B1-4D7A-9FA8-03D36B8FC3D3}" destId="{D8FF32C4-4508-4686-935D-7E7F6B304389}" srcOrd="0" destOrd="0" presId="urn:microsoft.com/office/officeart/2005/8/layout/default"/>
    <dgm:cxn modelId="{3E9F6B44-C87D-43A0-817E-E9A09A21D425}" type="presParOf" srcId="{356609F4-78B1-4D7A-9FA8-03D36B8FC3D3}" destId="{B56A1766-C0FD-41AC-98BA-3EF94E02455F}" srcOrd="1" destOrd="0" presId="urn:microsoft.com/office/officeart/2005/8/layout/default"/>
    <dgm:cxn modelId="{E7C72282-4B00-495B-9C5C-4C260A5E9F8C}" type="presParOf" srcId="{356609F4-78B1-4D7A-9FA8-03D36B8FC3D3}" destId="{5640F48A-98C9-49FC-9BC3-E905A76CDB11}" srcOrd="2" destOrd="0" presId="urn:microsoft.com/office/officeart/2005/8/layout/default"/>
    <dgm:cxn modelId="{2423E897-1A83-4B69-B9EC-86A1BD168BA7}" type="presParOf" srcId="{356609F4-78B1-4D7A-9FA8-03D36B8FC3D3}" destId="{E8933C64-4BD3-470E-BCD6-115395B1B905}" srcOrd="3" destOrd="0" presId="urn:microsoft.com/office/officeart/2005/8/layout/default"/>
    <dgm:cxn modelId="{E24C8B0B-DCD1-4216-85A9-9D40308D8DA5}" type="presParOf" srcId="{356609F4-78B1-4D7A-9FA8-03D36B8FC3D3}" destId="{43B9675E-FB72-4F19-8EC3-AAB9264BFD65}" srcOrd="4" destOrd="0" presId="urn:microsoft.com/office/officeart/2005/8/layout/default"/>
    <dgm:cxn modelId="{FF54BACA-A1C7-4BD2-B394-7B34038A1747}" type="presParOf" srcId="{356609F4-78B1-4D7A-9FA8-03D36B8FC3D3}" destId="{5DB73CDA-9331-4A5A-AFD2-B2AC13414975}" srcOrd="5" destOrd="0" presId="urn:microsoft.com/office/officeart/2005/8/layout/default"/>
    <dgm:cxn modelId="{4AF31E1C-B7C9-49A6-A2D8-635E0A0790CB}" type="presParOf" srcId="{356609F4-78B1-4D7A-9FA8-03D36B8FC3D3}" destId="{D1EA060C-713C-4098-B494-879CE87B7685}" srcOrd="6" destOrd="0" presId="urn:microsoft.com/office/officeart/2005/8/layout/default"/>
    <dgm:cxn modelId="{FBDDF0B5-80F6-4067-BE95-A94B20FB67BC}" type="presParOf" srcId="{356609F4-78B1-4D7A-9FA8-03D36B8FC3D3}" destId="{55A71569-A792-4C93-908A-572515A03106}" srcOrd="7" destOrd="0" presId="urn:microsoft.com/office/officeart/2005/8/layout/default"/>
    <dgm:cxn modelId="{0EDABDCD-A2B1-48D9-95A4-B62A2F50281B}" type="presParOf" srcId="{356609F4-78B1-4D7A-9FA8-03D36B8FC3D3}" destId="{98492321-B746-420E-8D62-A10FB47592A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C539EE-FA98-40F2-BFD3-B2233A9F6D2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6306BA2-C7DF-49C0-8FAE-7F5CAB75FB77}">
      <dgm:prSet/>
      <dgm:spPr/>
      <dgm:t>
        <a:bodyPr/>
        <a:lstStyle/>
        <a:p>
          <a:r>
            <a:rPr lang="en-US" dirty="0"/>
            <a:t>Give casual riders reward for miles /minutes on bike</a:t>
          </a:r>
        </a:p>
      </dgm:t>
    </dgm:pt>
    <dgm:pt modelId="{99B20178-2F42-4F9F-8FA5-C698694218C3}" type="parTrans" cxnId="{5590A243-7061-4866-A8FD-E6E1749CE075}">
      <dgm:prSet/>
      <dgm:spPr/>
      <dgm:t>
        <a:bodyPr/>
        <a:lstStyle/>
        <a:p>
          <a:endParaRPr lang="en-US"/>
        </a:p>
      </dgm:t>
    </dgm:pt>
    <dgm:pt modelId="{D11FD737-C8A3-4229-84EA-95B4865361BA}" type="sibTrans" cxnId="{5590A243-7061-4866-A8FD-E6E1749CE075}">
      <dgm:prSet/>
      <dgm:spPr/>
      <dgm:t>
        <a:bodyPr/>
        <a:lstStyle/>
        <a:p>
          <a:endParaRPr lang="en-US"/>
        </a:p>
      </dgm:t>
    </dgm:pt>
    <dgm:pt modelId="{576432E2-AB0D-498C-939E-08DDFC88A210}">
      <dgm:prSet/>
      <dgm:spPr/>
      <dgm:t>
        <a:bodyPr/>
        <a:lstStyle/>
        <a:p>
          <a:r>
            <a:rPr lang="en-US"/>
            <a:t>Capitalize on weekend use: passes</a:t>
          </a:r>
        </a:p>
      </dgm:t>
    </dgm:pt>
    <dgm:pt modelId="{75A62412-6551-45A5-AB6E-961FAB73A470}" type="parTrans" cxnId="{902D9A9C-2497-4F62-B01D-2FFC3A8A776B}">
      <dgm:prSet/>
      <dgm:spPr/>
      <dgm:t>
        <a:bodyPr/>
        <a:lstStyle/>
        <a:p>
          <a:endParaRPr lang="en-US"/>
        </a:p>
      </dgm:t>
    </dgm:pt>
    <dgm:pt modelId="{AF48E85C-6712-4DBA-B47D-680E4632B156}" type="sibTrans" cxnId="{902D9A9C-2497-4F62-B01D-2FFC3A8A776B}">
      <dgm:prSet/>
      <dgm:spPr/>
      <dgm:t>
        <a:bodyPr/>
        <a:lstStyle/>
        <a:p>
          <a:endParaRPr lang="en-US"/>
        </a:p>
      </dgm:t>
    </dgm:pt>
    <dgm:pt modelId="{946B04EB-E145-46DE-890C-24925AA2C194}">
      <dgm:prSet/>
      <dgm:spPr/>
      <dgm:t>
        <a:bodyPr/>
        <a:lstStyle/>
        <a:p>
          <a:r>
            <a:rPr lang="en-US" dirty="0"/>
            <a:t>Unique features for docked bike users</a:t>
          </a:r>
        </a:p>
      </dgm:t>
    </dgm:pt>
    <dgm:pt modelId="{01B52276-1753-42C8-B4A1-B079F41AC860}" type="parTrans" cxnId="{FDEC4CAE-9004-4A7B-8374-43FFACF0DF34}">
      <dgm:prSet/>
      <dgm:spPr/>
      <dgm:t>
        <a:bodyPr/>
        <a:lstStyle/>
        <a:p>
          <a:endParaRPr lang="en-US"/>
        </a:p>
      </dgm:t>
    </dgm:pt>
    <dgm:pt modelId="{B2D899D9-CA9B-437F-A97E-2CE33EAF484C}" type="sibTrans" cxnId="{FDEC4CAE-9004-4A7B-8374-43FFACF0DF34}">
      <dgm:prSet/>
      <dgm:spPr/>
      <dgm:t>
        <a:bodyPr/>
        <a:lstStyle/>
        <a:p>
          <a:endParaRPr lang="en-US"/>
        </a:p>
      </dgm:t>
    </dgm:pt>
    <dgm:pt modelId="{33EA4640-D9A1-4B1B-B7F7-D9969C9661B7}" type="pres">
      <dgm:prSet presAssocID="{B9C539EE-FA98-40F2-BFD3-B2233A9F6D23}" presName="diagram" presStyleCnt="0">
        <dgm:presLayoutVars>
          <dgm:dir/>
          <dgm:resizeHandles val="exact"/>
        </dgm:presLayoutVars>
      </dgm:prSet>
      <dgm:spPr/>
    </dgm:pt>
    <dgm:pt modelId="{CBF41B7B-F26E-4F27-BFAC-2F12868DCD2B}" type="pres">
      <dgm:prSet presAssocID="{46306BA2-C7DF-49C0-8FAE-7F5CAB75FB77}" presName="node" presStyleLbl="node1" presStyleIdx="0" presStyleCnt="3">
        <dgm:presLayoutVars>
          <dgm:bulletEnabled val="1"/>
        </dgm:presLayoutVars>
      </dgm:prSet>
      <dgm:spPr/>
    </dgm:pt>
    <dgm:pt modelId="{EBDAD4FB-A961-47DD-B531-2F463C909149}" type="pres">
      <dgm:prSet presAssocID="{D11FD737-C8A3-4229-84EA-95B4865361BA}" presName="sibTrans" presStyleCnt="0"/>
      <dgm:spPr/>
    </dgm:pt>
    <dgm:pt modelId="{1ACAA1FD-7636-49C6-A52E-69E6013046EB}" type="pres">
      <dgm:prSet presAssocID="{576432E2-AB0D-498C-939E-08DDFC88A210}" presName="node" presStyleLbl="node1" presStyleIdx="1" presStyleCnt="3">
        <dgm:presLayoutVars>
          <dgm:bulletEnabled val="1"/>
        </dgm:presLayoutVars>
      </dgm:prSet>
      <dgm:spPr/>
    </dgm:pt>
    <dgm:pt modelId="{B4AF13CF-91E6-4D03-8BB5-2EEB13BA0DD8}" type="pres">
      <dgm:prSet presAssocID="{AF48E85C-6712-4DBA-B47D-680E4632B156}" presName="sibTrans" presStyleCnt="0"/>
      <dgm:spPr/>
    </dgm:pt>
    <dgm:pt modelId="{2970E4F2-364B-4AD2-BDA2-A25D796D3483}" type="pres">
      <dgm:prSet presAssocID="{946B04EB-E145-46DE-890C-24925AA2C194}" presName="node" presStyleLbl="node1" presStyleIdx="2" presStyleCnt="3">
        <dgm:presLayoutVars>
          <dgm:bulletEnabled val="1"/>
        </dgm:presLayoutVars>
      </dgm:prSet>
      <dgm:spPr/>
    </dgm:pt>
  </dgm:ptLst>
  <dgm:cxnLst>
    <dgm:cxn modelId="{C30EC619-C473-4FA3-BC76-11EEB7DE6E83}" type="presOf" srcId="{576432E2-AB0D-498C-939E-08DDFC88A210}" destId="{1ACAA1FD-7636-49C6-A52E-69E6013046EB}" srcOrd="0" destOrd="0" presId="urn:microsoft.com/office/officeart/2005/8/layout/default"/>
    <dgm:cxn modelId="{86F6E11F-A0B1-4B9B-A46F-A141FA026F65}" type="presOf" srcId="{B9C539EE-FA98-40F2-BFD3-B2233A9F6D23}" destId="{33EA4640-D9A1-4B1B-B7F7-D9969C9661B7}" srcOrd="0" destOrd="0" presId="urn:microsoft.com/office/officeart/2005/8/layout/default"/>
    <dgm:cxn modelId="{5590A243-7061-4866-A8FD-E6E1749CE075}" srcId="{B9C539EE-FA98-40F2-BFD3-B2233A9F6D23}" destId="{46306BA2-C7DF-49C0-8FAE-7F5CAB75FB77}" srcOrd="0" destOrd="0" parTransId="{99B20178-2F42-4F9F-8FA5-C698694218C3}" sibTransId="{D11FD737-C8A3-4229-84EA-95B4865361BA}"/>
    <dgm:cxn modelId="{902D9A9C-2497-4F62-B01D-2FFC3A8A776B}" srcId="{B9C539EE-FA98-40F2-BFD3-B2233A9F6D23}" destId="{576432E2-AB0D-498C-939E-08DDFC88A210}" srcOrd="1" destOrd="0" parTransId="{75A62412-6551-45A5-AB6E-961FAB73A470}" sibTransId="{AF48E85C-6712-4DBA-B47D-680E4632B156}"/>
    <dgm:cxn modelId="{2F03ECA8-8E26-416B-A598-2FF8E0A48FDF}" type="presOf" srcId="{46306BA2-C7DF-49C0-8FAE-7F5CAB75FB77}" destId="{CBF41B7B-F26E-4F27-BFAC-2F12868DCD2B}" srcOrd="0" destOrd="0" presId="urn:microsoft.com/office/officeart/2005/8/layout/default"/>
    <dgm:cxn modelId="{FDEC4CAE-9004-4A7B-8374-43FFACF0DF34}" srcId="{B9C539EE-FA98-40F2-BFD3-B2233A9F6D23}" destId="{946B04EB-E145-46DE-890C-24925AA2C194}" srcOrd="2" destOrd="0" parTransId="{01B52276-1753-42C8-B4A1-B079F41AC860}" sibTransId="{B2D899D9-CA9B-437F-A97E-2CE33EAF484C}"/>
    <dgm:cxn modelId="{1C1E8AD8-86F1-45A7-B279-462C1B490826}" type="presOf" srcId="{946B04EB-E145-46DE-890C-24925AA2C194}" destId="{2970E4F2-364B-4AD2-BDA2-A25D796D3483}" srcOrd="0" destOrd="0" presId="urn:microsoft.com/office/officeart/2005/8/layout/default"/>
    <dgm:cxn modelId="{48E5AE4A-CBF9-4BBF-AA85-BDE66D4E3EFF}" type="presParOf" srcId="{33EA4640-D9A1-4B1B-B7F7-D9969C9661B7}" destId="{CBF41B7B-F26E-4F27-BFAC-2F12868DCD2B}" srcOrd="0" destOrd="0" presId="urn:microsoft.com/office/officeart/2005/8/layout/default"/>
    <dgm:cxn modelId="{F83CDAFE-FA97-4D47-9CE3-745CC2BF59E0}" type="presParOf" srcId="{33EA4640-D9A1-4B1B-B7F7-D9969C9661B7}" destId="{EBDAD4FB-A961-47DD-B531-2F463C909149}" srcOrd="1" destOrd="0" presId="urn:microsoft.com/office/officeart/2005/8/layout/default"/>
    <dgm:cxn modelId="{D1431033-327D-42D6-8005-E870C9BD31BA}" type="presParOf" srcId="{33EA4640-D9A1-4B1B-B7F7-D9969C9661B7}" destId="{1ACAA1FD-7636-49C6-A52E-69E6013046EB}" srcOrd="2" destOrd="0" presId="urn:microsoft.com/office/officeart/2005/8/layout/default"/>
    <dgm:cxn modelId="{880BD70E-D394-42DA-8082-5816E499458E}" type="presParOf" srcId="{33EA4640-D9A1-4B1B-B7F7-D9969C9661B7}" destId="{B4AF13CF-91E6-4D03-8BB5-2EEB13BA0DD8}" srcOrd="3" destOrd="0" presId="urn:microsoft.com/office/officeart/2005/8/layout/default"/>
    <dgm:cxn modelId="{6A3952CC-10BA-4900-87CF-FE6F423003D9}" type="presParOf" srcId="{33EA4640-D9A1-4B1B-B7F7-D9969C9661B7}" destId="{2970E4F2-364B-4AD2-BDA2-A25D796D3483}"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D85F2-ACE1-4292-A6C9-238413684D50}">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How are casual riders using the service compared to members? </a:t>
          </a:r>
        </a:p>
      </dsp:txBody>
      <dsp:txXfrm>
        <a:off x="307345" y="1546"/>
        <a:ext cx="3222855" cy="1933713"/>
      </dsp:txXfrm>
    </dsp:sp>
    <dsp:sp modelId="{CBD380C2-2737-473F-8491-B342AFEF4EA0}">
      <dsp:nvSpPr>
        <dsp:cNvPr id="0" name=""/>
        <dsp:cNvSpPr/>
      </dsp:nvSpPr>
      <dsp:spPr>
        <a:xfrm>
          <a:off x="3852486" y="1546"/>
          <a:ext cx="3222855" cy="193371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What is the difference in how often they use the bikes? </a:t>
          </a:r>
        </a:p>
      </dsp:txBody>
      <dsp:txXfrm>
        <a:off x="3852486" y="1546"/>
        <a:ext cx="3222855" cy="1933713"/>
      </dsp:txXfrm>
    </dsp:sp>
    <dsp:sp modelId="{A3D4BD4B-B408-4E42-8D39-F206153A9602}">
      <dsp:nvSpPr>
        <dsp:cNvPr id="0" name=""/>
        <dsp:cNvSpPr/>
      </dsp:nvSpPr>
      <dsp:spPr>
        <a:xfrm>
          <a:off x="7397627" y="1546"/>
          <a:ext cx="3222855" cy="193371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Do members use the bikes more that casual riders?</a:t>
          </a:r>
        </a:p>
      </dsp:txBody>
      <dsp:txXfrm>
        <a:off x="7397627" y="1546"/>
        <a:ext cx="3222855" cy="1933713"/>
      </dsp:txXfrm>
    </dsp:sp>
    <dsp:sp modelId="{0D09F66B-BDFD-4CCA-B756-E0644C0ADE05}">
      <dsp:nvSpPr>
        <dsp:cNvPr id="0" name=""/>
        <dsp:cNvSpPr/>
      </dsp:nvSpPr>
      <dsp:spPr>
        <a:xfrm>
          <a:off x="3852486" y="2257545"/>
          <a:ext cx="3222855" cy="193371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Hypothesis</a:t>
          </a:r>
          <a:r>
            <a:rPr lang="en-US" sz="2000" kern="1200"/>
            <a:t>: Annual members use bikes more often for tasks like going to work or general transportation. Casual riders use bikes for vacation, joy riding, exercise</a:t>
          </a:r>
        </a:p>
      </dsp:txBody>
      <dsp:txXfrm>
        <a:off x="3852486"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62964-67FB-41BC-833A-9C53F8F9B619}">
      <dsp:nvSpPr>
        <dsp:cNvPr id="0" name=""/>
        <dsp:cNvSpPr/>
      </dsp:nvSpPr>
      <dsp:spPr>
        <a:xfrm>
          <a:off x="1333" y="535665"/>
          <a:ext cx="5202457" cy="31214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Determine the difference between the casual riders and the annual members.</a:t>
          </a:r>
        </a:p>
      </dsp:txBody>
      <dsp:txXfrm>
        <a:off x="1333" y="535665"/>
        <a:ext cx="5202457" cy="3121474"/>
      </dsp:txXfrm>
    </dsp:sp>
    <dsp:sp modelId="{2757157C-B6A2-4CAB-9010-44301456C8CF}">
      <dsp:nvSpPr>
        <dsp:cNvPr id="0" name=""/>
        <dsp:cNvSpPr/>
      </dsp:nvSpPr>
      <dsp:spPr>
        <a:xfrm>
          <a:off x="5724037" y="535665"/>
          <a:ext cx="5202457" cy="312147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Create the best solutions to convert casual riders into annual members.</a:t>
          </a:r>
        </a:p>
      </dsp:txBody>
      <dsp:txXfrm>
        <a:off x="5724037" y="535665"/>
        <a:ext cx="5202457" cy="3121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1DDB9-FD5B-4A93-9829-A270C20C5D00}">
      <dsp:nvSpPr>
        <dsp:cNvPr id="0" name=""/>
        <dsp:cNvSpPr/>
      </dsp:nvSpPr>
      <dsp:spPr>
        <a:xfrm>
          <a:off x="0" y="1071918"/>
          <a:ext cx="3414946" cy="20489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Licensing from Motivate International</a:t>
          </a:r>
        </a:p>
      </dsp:txBody>
      <dsp:txXfrm>
        <a:off x="0" y="1071918"/>
        <a:ext cx="3414946" cy="2048967"/>
      </dsp:txXfrm>
    </dsp:sp>
    <dsp:sp modelId="{41B5BF5F-63C8-4CC9-9808-F0CA58B5E97C}">
      <dsp:nvSpPr>
        <dsp:cNvPr id="0" name=""/>
        <dsp:cNvSpPr/>
      </dsp:nvSpPr>
      <dsp:spPr>
        <a:xfrm>
          <a:off x="3756441" y="1071918"/>
          <a:ext cx="3414946" cy="20489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No personal identifiers</a:t>
          </a:r>
        </a:p>
      </dsp:txBody>
      <dsp:txXfrm>
        <a:off x="3756441" y="1071918"/>
        <a:ext cx="3414946" cy="2048967"/>
      </dsp:txXfrm>
    </dsp:sp>
    <dsp:sp modelId="{ADF5A19B-C592-4968-B8BA-F2BA6EB59B18}">
      <dsp:nvSpPr>
        <dsp:cNvPr id="0" name=""/>
        <dsp:cNvSpPr/>
      </dsp:nvSpPr>
      <dsp:spPr>
        <a:xfrm>
          <a:off x="7512882" y="1071918"/>
          <a:ext cx="3414946" cy="20489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March 2020- February 2021 data</a:t>
          </a:r>
        </a:p>
      </dsp:txBody>
      <dsp:txXfrm>
        <a:off x="7512882" y="1071918"/>
        <a:ext cx="3414946" cy="20489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70908-F1A0-454C-AB4A-85B5132E53F9}">
      <dsp:nvSpPr>
        <dsp:cNvPr id="0" name=""/>
        <dsp:cNvSpPr/>
      </dsp:nvSpPr>
      <dsp:spPr>
        <a:xfrm>
          <a:off x="3496905" y="1151"/>
          <a:ext cx="3934018" cy="670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rider id </a:t>
          </a:r>
        </a:p>
      </dsp:txBody>
      <dsp:txXfrm>
        <a:off x="3529635" y="33881"/>
        <a:ext cx="3868558" cy="605020"/>
      </dsp:txXfrm>
    </dsp:sp>
    <dsp:sp modelId="{300C84BC-3ED3-4DC2-878F-DC1FCC0A191C}">
      <dsp:nvSpPr>
        <dsp:cNvPr id="0" name=""/>
        <dsp:cNvSpPr/>
      </dsp:nvSpPr>
      <dsp:spPr>
        <a:xfrm>
          <a:off x="3496905" y="705155"/>
          <a:ext cx="3934018" cy="670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start and end times </a:t>
          </a:r>
        </a:p>
      </dsp:txBody>
      <dsp:txXfrm>
        <a:off x="3529635" y="737885"/>
        <a:ext cx="3868558" cy="605020"/>
      </dsp:txXfrm>
    </dsp:sp>
    <dsp:sp modelId="{5F1CA0CB-F028-46D1-8834-D4D7DA4C6079}">
      <dsp:nvSpPr>
        <dsp:cNvPr id="0" name=""/>
        <dsp:cNvSpPr/>
      </dsp:nvSpPr>
      <dsp:spPr>
        <a:xfrm>
          <a:off x="3496905" y="1409160"/>
          <a:ext cx="3934018" cy="670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start and end stations and their respective ids if available </a:t>
          </a:r>
        </a:p>
      </dsp:txBody>
      <dsp:txXfrm>
        <a:off x="3529635" y="1441890"/>
        <a:ext cx="3868558" cy="605020"/>
      </dsp:txXfrm>
    </dsp:sp>
    <dsp:sp modelId="{EF5D32E7-70DA-424E-80CE-5A78496B78A9}">
      <dsp:nvSpPr>
        <dsp:cNvPr id="0" name=""/>
        <dsp:cNvSpPr/>
      </dsp:nvSpPr>
      <dsp:spPr>
        <a:xfrm>
          <a:off x="3496905" y="2113164"/>
          <a:ext cx="3934018" cy="670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the type of bike used </a:t>
          </a:r>
        </a:p>
      </dsp:txBody>
      <dsp:txXfrm>
        <a:off x="3529635" y="2145894"/>
        <a:ext cx="3868558" cy="605020"/>
      </dsp:txXfrm>
    </dsp:sp>
    <dsp:sp modelId="{0E61FDCE-AFE9-4AEF-9D33-37C88DD51137}">
      <dsp:nvSpPr>
        <dsp:cNvPr id="0" name=""/>
        <dsp:cNvSpPr/>
      </dsp:nvSpPr>
      <dsp:spPr>
        <a:xfrm>
          <a:off x="3496905" y="2817168"/>
          <a:ext cx="3934018" cy="6704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start and end longitude and latitude</a:t>
          </a:r>
        </a:p>
      </dsp:txBody>
      <dsp:txXfrm>
        <a:off x="3529635" y="2849898"/>
        <a:ext cx="3868558" cy="605020"/>
      </dsp:txXfrm>
    </dsp:sp>
    <dsp:sp modelId="{A499AF29-5DF8-4898-9B1F-CAACF336A335}">
      <dsp:nvSpPr>
        <dsp:cNvPr id="0" name=""/>
        <dsp:cNvSpPr/>
      </dsp:nvSpPr>
      <dsp:spPr>
        <a:xfrm>
          <a:off x="3496905" y="3521173"/>
          <a:ext cx="3934018" cy="670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casual or member bike user</a:t>
          </a:r>
        </a:p>
      </dsp:txBody>
      <dsp:txXfrm>
        <a:off x="3529635" y="3553903"/>
        <a:ext cx="3868558" cy="6050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F32C4-4508-4686-935D-7E7F6B304389}">
      <dsp:nvSpPr>
        <dsp:cNvPr id="0" name=""/>
        <dsp:cNvSpPr/>
      </dsp:nvSpPr>
      <dsp:spPr>
        <a:xfrm>
          <a:off x="930572" y="3032"/>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Checked spelling</a:t>
          </a:r>
        </a:p>
      </dsp:txBody>
      <dsp:txXfrm>
        <a:off x="930572" y="3032"/>
        <a:ext cx="2833338" cy="1700003"/>
      </dsp:txXfrm>
    </dsp:sp>
    <dsp:sp modelId="{5640F48A-98C9-49FC-9BC3-E905A76CDB11}">
      <dsp:nvSpPr>
        <dsp:cNvPr id="0" name=""/>
        <dsp:cNvSpPr/>
      </dsp:nvSpPr>
      <dsp:spPr>
        <a:xfrm>
          <a:off x="4047245" y="3032"/>
          <a:ext cx="2833338" cy="1700003"/>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No duplicates</a:t>
          </a:r>
        </a:p>
      </dsp:txBody>
      <dsp:txXfrm>
        <a:off x="4047245" y="3032"/>
        <a:ext cx="2833338" cy="1700003"/>
      </dsp:txXfrm>
    </dsp:sp>
    <dsp:sp modelId="{43B9675E-FB72-4F19-8EC3-AAB9264BFD65}">
      <dsp:nvSpPr>
        <dsp:cNvPr id="0" name=""/>
        <dsp:cNvSpPr/>
      </dsp:nvSpPr>
      <dsp:spPr>
        <a:xfrm>
          <a:off x="7163917" y="3032"/>
          <a:ext cx="2833338" cy="170000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Remove inaccurate start/end times</a:t>
          </a:r>
        </a:p>
      </dsp:txBody>
      <dsp:txXfrm>
        <a:off x="7163917" y="3032"/>
        <a:ext cx="2833338" cy="1700003"/>
      </dsp:txXfrm>
    </dsp:sp>
    <dsp:sp modelId="{D1EA060C-713C-4098-B494-879CE87B7685}">
      <dsp:nvSpPr>
        <dsp:cNvPr id="0" name=""/>
        <dsp:cNvSpPr/>
      </dsp:nvSpPr>
      <dsp:spPr>
        <a:xfrm>
          <a:off x="2488909" y="1986369"/>
          <a:ext cx="2833338" cy="1700003"/>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Added ride_length and day_of_the_week columns</a:t>
          </a:r>
        </a:p>
      </dsp:txBody>
      <dsp:txXfrm>
        <a:off x="2488909" y="1986369"/>
        <a:ext cx="2833338" cy="1700003"/>
      </dsp:txXfrm>
    </dsp:sp>
    <dsp:sp modelId="{98492321-B746-420E-8D62-A10FB47592AB}">
      <dsp:nvSpPr>
        <dsp:cNvPr id="0" name=""/>
        <dsp:cNvSpPr/>
      </dsp:nvSpPr>
      <dsp:spPr>
        <a:xfrm>
          <a:off x="5605581" y="1986369"/>
          <a:ext cx="2833338" cy="170000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Changed </a:t>
          </a:r>
          <a:r>
            <a:rPr lang="en-US" sz="2600" kern="1200" dirty="0" err="1"/>
            <a:t>ride_id</a:t>
          </a:r>
          <a:r>
            <a:rPr lang="en-US" sz="2600" kern="1200" dirty="0"/>
            <a:t> to String</a:t>
          </a:r>
        </a:p>
      </dsp:txBody>
      <dsp:txXfrm>
        <a:off x="5605581" y="1986369"/>
        <a:ext cx="2833338" cy="17000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41B7B-F26E-4F27-BFAC-2F12868DCD2B}">
      <dsp:nvSpPr>
        <dsp:cNvPr id="0" name=""/>
        <dsp:cNvSpPr/>
      </dsp:nvSpPr>
      <dsp:spPr>
        <a:xfrm>
          <a:off x="0" y="820218"/>
          <a:ext cx="3414946" cy="20489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Give casual riders reward for miles /minutes on bike</a:t>
          </a:r>
        </a:p>
      </dsp:txBody>
      <dsp:txXfrm>
        <a:off x="0" y="820218"/>
        <a:ext cx="3414946" cy="2048967"/>
      </dsp:txXfrm>
    </dsp:sp>
    <dsp:sp modelId="{1ACAA1FD-7636-49C6-A52E-69E6013046EB}">
      <dsp:nvSpPr>
        <dsp:cNvPr id="0" name=""/>
        <dsp:cNvSpPr/>
      </dsp:nvSpPr>
      <dsp:spPr>
        <a:xfrm>
          <a:off x="3756441" y="820218"/>
          <a:ext cx="3414946" cy="2048967"/>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Capitalize on weekend use: passes</a:t>
          </a:r>
        </a:p>
      </dsp:txBody>
      <dsp:txXfrm>
        <a:off x="3756441" y="820218"/>
        <a:ext cx="3414946" cy="2048967"/>
      </dsp:txXfrm>
    </dsp:sp>
    <dsp:sp modelId="{2970E4F2-364B-4AD2-BDA2-A25D796D3483}">
      <dsp:nvSpPr>
        <dsp:cNvPr id="0" name=""/>
        <dsp:cNvSpPr/>
      </dsp:nvSpPr>
      <dsp:spPr>
        <a:xfrm>
          <a:off x="7512882" y="820218"/>
          <a:ext cx="3414946" cy="204896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Unique features for docked bike users</a:t>
          </a:r>
        </a:p>
      </dsp:txBody>
      <dsp:txXfrm>
        <a:off x="7512882" y="820218"/>
        <a:ext cx="3414946" cy="20489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F8EBB-E999-47B2-9942-6CF3C33396E7}"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D1721-24D2-4D85-B336-24ADE6433BB5}" type="slidenum">
              <a:rPr lang="en-US" smtClean="0"/>
              <a:t>‹#›</a:t>
            </a:fld>
            <a:endParaRPr lang="en-US"/>
          </a:p>
        </p:txBody>
      </p:sp>
    </p:spTree>
    <p:extLst>
      <p:ext uri="{BB962C8B-B14F-4D97-AF65-F5344CB8AC3E}">
        <p14:creationId xmlns:p14="http://schemas.microsoft.com/office/powerpoint/2010/main" val="43366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Figuring out the difference will help stakeholders (Lily Moreno- marketing director/my manager) determine how to market the benefits of the membership to casual riders, enticing them to make switch to annual memberships.</a:t>
            </a:r>
          </a:p>
          <a:p>
            <a:endParaRPr lang="en-US" dirty="0"/>
          </a:p>
        </p:txBody>
      </p:sp>
      <p:sp>
        <p:nvSpPr>
          <p:cNvPr id="4" name="Slide Number Placeholder 3"/>
          <p:cNvSpPr>
            <a:spLocks noGrp="1"/>
          </p:cNvSpPr>
          <p:nvPr>
            <p:ph type="sldNum" sz="quarter" idx="5"/>
          </p:nvPr>
        </p:nvSpPr>
        <p:spPr/>
        <p:txBody>
          <a:bodyPr/>
          <a:lstStyle/>
          <a:p>
            <a:fld id="{153D1721-24D2-4D85-B336-24ADE6433BB5}" type="slidenum">
              <a:rPr lang="en-US" smtClean="0"/>
              <a:t>2</a:t>
            </a:fld>
            <a:endParaRPr lang="en-US"/>
          </a:p>
        </p:txBody>
      </p:sp>
    </p:spTree>
    <p:extLst>
      <p:ext uri="{BB962C8B-B14F-4D97-AF65-F5344CB8AC3E}">
        <p14:creationId xmlns:p14="http://schemas.microsoft.com/office/powerpoint/2010/main" val="285579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it is not possible to know who purchased what and when it was purchased, or how many were purchased by a single customer</a:t>
            </a:r>
            <a:endParaRPr lang="en-US" dirty="0"/>
          </a:p>
        </p:txBody>
      </p:sp>
      <p:sp>
        <p:nvSpPr>
          <p:cNvPr id="4" name="Slide Number Placeholder 3"/>
          <p:cNvSpPr>
            <a:spLocks noGrp="1"/>
          </p:cNvSpPr>
          <p:nvPr>
            <p:ph type="sldNum" sz="quarter" idx="5"/>
          </p:nvPr>
        </p:nvSpPr>
        <p:spPr/>
        <p:txBody>
          <a:bodyPr/>
          <a:lstStyle/>
          <a:p>
            <a:fld id="{153D1721-24D2-4D85-B336-24ADE6433BB5}" type="slidenum">
              <a:rPr lang="en-US" smtClean="0"/>
              <a:t>4</a:t>
            </a:fld>
            <a:endParaRPr lang="en-US"/>
          </a:p>
        </p:txBody>
      </p:sp>
    </p:spTree>
    <p:extLst>
      <p:ext uri="{BB962C8B-B14F-4D97-AF65-F5344CB8AC3E}">
        <p14:creationId xmlns:p14="http://schemas.microsoft.com/office/powerpoint/2010/main" val="3626926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members than casual riders, which is noticeable during the week, but more casuals ride bikes during the weekends. Members have no significant difference in riding throughout the week.</a:t>
            </a:r>
          </a:p>
        </p:txBody>
      </p:sp>
      <p:sp>
        <p:nvSpPr>
          <p:cNvPr id="4" name="Slide Number Placeholder 3"/>
          <p:cNvSpPr>
            <a:spLocks noGrp="1"/>
          </p:cNvSpPr>
          <p:nvPr>
            <p:ph type="sldNum" sz="quarter" idx="5"/>
          </p:nvPr>
        </p:nvSpPr>
        <p:spPr/>
        <p:txBody>
          <a:bodyPr/>
          <a:lstStyle/>
          <a:p>
            <a:fld id="{153D1721-24D2-4D85-B336-24ADE6433BB5}" type="slidenum">
              <a:rPr lang="en-US" smtClean="0"/>
              <a:t>7</a:t>
            </a:fld>
            <a:endParaRPr lang="en-US"/>
          </a:p>
        </p:txBody>
      </p:sp>
    </p:spTree>
    <p:extLst>
      <p:ext uri="{BB962C8B-B14F-4D97-AF65-F5344CB8AC3E}">
        <p14:creationId xmlns:p14="http://schemas.microsoft.com/office/powerpoint/2010/main" val="184394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 riders ride all three bike types, but the classic bikes are more popular amongst everyone. Only casual riders used the docked bikes.</a:t>
            </a:r>
          </a:p>
        </p:txBody>
      </p:sp>
      <p:sp>
        <p:nvSpPr>
          <p:cNvPr id="4" name="Slide Number Placeholder 3"/>
          <p:cNvSpPr>
            <a:spLocks noGrp="1"/>
          </p:cNvSpPr>
          <p:nvPr>
            <p:ph type="sldNum" sz="quarter" idx="5"/>
          </p:nvPr>
        </p:nvSpPr>
        <p:spPr/>
        <p:txBody>
          <a:bodyPr/>
          <a:lstStyle/>
          <a:p>
            <a:fld id="{153D1721-24D2-4D85-B336-24ADE6433BB5}" type="slidenum">
              <a:rPr lang="en-US" smtClean="0"/>
              <a:t>8</a:t>
            </a:fld>
            <a:endParaRPr lang="en-US"/>
          </a:p>
        </p:txBody>
      </p:sp>
    </p:spTree>
    <p:extLst>
      <p:ext uri="{BB962C8B-B14F-4D97-AF65-F5344CB8AC3E}">
        <p14:creationId xmlns:p14="http://schemas.microsoft.com/office/powerpoint/2010/main" val="34715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seem to be riders use </a:t>
            </a:r>
            <a:r>
              <a:rPr lang="en-US" dirty="0" err="1"/>
              <a:t>use</a:t>
            </a:r>
            <a:r>
              <a:rPr lang="en-US" dirty="0"/>
              <a:t> bikes for long amounts of time no matter what day of the week. There aren’t many members who take long rides during the week, especially on Tuesdays.</a:t>
            </a:r>
          </a:p>
        </p:txBody>
      </p:sp>
      <p:sp>
        <p:nvSpPr>
          <p:cNvPr id="4" name="Slide Number Placeholder 3"/>
          <p:cNvSpPr>
            <a:spLocks noGrp="1"/>
          </p:cNvSpPr>
          <p:nvPr>
            <p:ph type="sldNum" sz="quarter" idx="5"/>
          </p:nvPr>
        </p:nvSpPr>
        <p:spPr/>
        <p:txBody>
          <a:bodyPr/>
          <a:lstStyle/>
          <a:p>
            <a:fld id="{153D1721-24D2-4D85-B336-24ADE6433BB5}" type="slidenum">
              <a:rPr lang="en-US" smtClean="0"/>
              <a:t>9</a:t>
            </a:fld>
            <a:endParaRPr lang="en-US"/>
          </a:p>
        </p:txBody>
      </p:sp>
    </p:spTree>
    <p:extLst>
      <p:ext uri="{BB962C8B-B14F-4D97-AF65-F5344CB8AC3E}">
        <p14:creationId xmlns:p14="http://schemas.microsoft.com/office/powerpoint/2010/main" val="69117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Possibly due to the purpose of the riders. Members could be using them for transportation purposes, while casual riders may be more for leisure.</a:t>
            </a:r>
          </a:p>
        </p:txBody>
      </p:sp>
      <p:sp>
        <p:nvSpPr>
          <p:cNvPr id="4" name="Slide Number Placeholder 3"/>
          <p:cNvSpPr>
            <a:spLocks noGrp="1"/>
          </p:cNvSpPr>
          <p:nvPr>
            <p:ph type="sldNum" sz="quarter" idx="5"/>
          </p:nvPr>
        </p:nvSpPr>
        <p:spPr/>
        <p:txBody>
          <a:bodyPr/>
          <a:lstStyle/>
          <a:p>
            <a:fld id="{153D1721-24D2-4D85-B336-24ADE6433BB5}" type="slidenum">
              <a:rPr lang="en-US" smtClean="0"/>
              <a:t>10</a:t>
            </a:fld>
            <a:endParaRPr lang="en-US"/>
          </a:p>
        </p:txBody>
      </p:sp>
    </p:spTree>
    <p:extLst>
      <p:ext uri="{BB962C8B-B14F-4D97-AF65-F5344CB8AC3E}">
        <p14:creationId xmlns:p14="http://schemas.microsoft.com/office/powerpoint/2010/main" val="472747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Rewarding casual riders for the length of their rides could give incentives for those who already ride long distances. Creating something like an unlimited weekend pass could capitalize on the increase of casual riders. Providing features for those who use the docked bikes could entice them to be more frequent users of </a:t>
            </a:r>
            <a:r>
              <a:rPr lang="en-US" dirty="0" err="1"/>
              <a:t>Cyclistic’s</a:t>
            </a:r>
            <a:r>
              <a:rPr lang="en-US" dirty="0"/>
              <a:t> bikes.</a:t>
            </a:r>
          </a:p>
        </p:txBody>
      </p:sp>
      <p:sp>
        <p:nvSpPr>
          <p:cNvPr id="4" name="Slide Number Placeholder 3"/>
          <p:cNvSpPr>
            <a:spLocks noGrp="1"/>
          </p:cNvSpPr>
          <p:nvPr>
            <p:ph type="sldNum" sz="quarter" idx="5"/>
          </p:nvPr>
        </p:nvSpPr>
        <p:spPr/>
        <p:txBody>
          <a:bodyPr/>
          <a:lstStyle/>
          <a:p>
            <a:fld id="{153D1721-24D2-4D85-B336-24ADE6433BB5}" type="slidenum">
              <a:rPr lang="en-US" smtClean="0"/>
              <a:t>11</a:t>
            </a:fld>
            <a:endParaRPr lang="en-US"/>
          </a:p>
        </p:txBody>
      </p:sp>
    </p:spTree>
    <p:extLst>
      <p:ext uri="{BB962C8B-B14F-4D97-AF65-F5344CB8AC3E}">
        <p14:creationId xmlns:p14="http://schemas.microsoft.com/office/powerpoint/2010/main" val="71611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737A-3E56-6018-43EA-C914E8E55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2CA2E2-63A7-4191-D928-4F5B49F14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5278B-1D04-B375-3F73-581806FDD5A0}"/>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5" name="Footer Placeholder 4">
            <a:extLst>
              <a:ext uri="{FF2B5EF4-FFF2-40B4-BE49-F238E27FC236}">
                <a16:creationId xmlns:a16="http://schemas.microsoft.com/office/drawing/2014/main" id="{7F0825E8-4555-D907-4AC0-5794A61CC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E08B0-EA12-6801-D159-851D7970CC79}"/>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327083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337E-0855-8708-2D45-5F0F40E51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AF5A2B-7BE3-56B4-3F1B-6A4945CA78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4D6C-EBE5-3D71-42AE-60BD1C522B32}"/>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5" name="Footer Placeholder 4">
            <a:extLst>
              <a:ext uri="{FF2B5EF4-FFF2-40B4-BE49-F238E27FC236}">
                <a16:creationId xmlns:a16="http://schemas.microsoft.com/office/drawing/2014/main" id="{3AE556CC-FB61-24BC-B06B-865B4F2E1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77DD2-9002-613B-5F41-D5CBE5F84B1C}"/>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132803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58574-FDA7-7F23-AE26-6F1627F5D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84194-EC4B-360C-E63C-75D45C943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AA083-D17A-4761-8743-77D99561B7A7}"/>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5" name="Footer Placeholder 4">
            <a:extLst>
              <a:ext uri="{FF2B5EF4-FFF2-40B4-BE49-F238E27FC236}">
                <a16:creationId xmlns:a16="http://schemas.microsoft.com/office/drawing/2014/main" id="{C8102B18-CEF7-1F15-B17A-C8CCF7BB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EDD36-AA6C-5042-260E-A3262258163C}"/>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275289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AC04-26AE-95CC-519B-E2E207A0D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21187-89D9-FB3B-DAA6-DB7FB8495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C986B-7C28-44A7-5896-578CE558B046}"/>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5" name="Footer Placeholder 4">
            <a:extLst>
              <a:ext uri="{FF2B5EF4-FFF2-40B4-BE49-F238E27FC236}">
                <a16:creationId xmlns:a16="http://schemas.microsoft.com/office/drawing/2014/main" id="{9F144D5C-8D7C-8C56-D884-8393C6B1E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53399-5035-FDD0-8306-1390997BB7D6}"/>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177722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292-55FC-E271-59CD-806F92B11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9CFA69-443A-52FB-476C-69EE9DBFF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D54F4-5500-52F4-3AFE-76B4B6F6F527}"/>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5" name="Footer Placeholder 4">
            <a:extLst>
              <a:ext uri="{FF2B5EF4-FFF2-40B4-BE49-F238E27FC236}">
                <a16:creationId xmlns:a16="http://schemas.microsoft.com/office/drawing/2014/main" id="{114BEFC1-BACE-ABF6-571C-3852F118E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CB5F2-C4EC-1715-56B9-A57E827F091C}"/>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71193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6C51-FFB6-901E-26F8-F6A5BA138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834AF-3CF4-AE7E-D62F-FB3F3E224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8D0D5-CC7C-8F55-E56F-2F442F74F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8B14BA-BA66-8124-2F5F-7B1F1973A056}"/>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6" name="Footer Placeholder 5">
            <a:extLst>
              <a:ext uri="{FF2B5EF4-FFF2-40B4-BE49-F238E27FC236}">
                <a16:creationId xmlns:a16="http://schemas.microsoft.com/office/drawing/2014/main" id="{C00FAA34-515C-95D4-B929-906F3EAD3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2DD4C-FC53-0C94-BDE6-8291D129A228}"/>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74127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7885-3185-C81D-1730-93E524A80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643533-B952-6B05-393D-24A733065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872AE-3F9F-F37C-7934-825F7AA07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B08A5-2810-C6AE-A554-052C1B940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F0C6F-F7E3-F407-10A2-97C5EA113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2B5FD7-3BAD-2264-84D6-D4809DBF4EB3}"/>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8" name="Footer Placeholder 7">
            <a:extLst>
              <a:ext uri="{FF2B5EF4-FFF2-40B4-BE49-F238E27FC236}">
                <a16:creationId xmlns:a16="http://schemas.microsoft.com/office/drawing/2014/main" id="{DD333549-003B-C98C-1979-34BDD27B6A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39EDA5-CA93-E3D3-32D6-961EC7BA73C6}"/>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283339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25CD-0206-E063-5889-43362004BB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4C3ACD-6CF7-BE18-69C1-3CC6D7131949}"/>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4" name="Footer Placeholder 3">
            <a:extLst>
              <a:ext uri="{FF2B5EF4-FFF2-40B4-BE49-F238E27FC236}">
                <a16:creationId xmlns:a16="http://schemas.microsoft.com/office/drawing/2014/main" id="{046CDBFE-6BEA-AFC9-FA06-86839543A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E11EC6-25B3-1FAB-6B25-796EF18ECD2C}"/>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94313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88093-F1A4-3DBE-409B-D198AE9B5FDF}"/>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3" name="Footer Placeholder 2">
            <a:extLst>
              <a:ext uri="{FF2B5EF4-FFF2-40B4-BE49-F238E27FC236}">
                <a16:creationId xmlns:a16="http://schemas.microsoft.com/office/drawing/2014/main" id="{5C32BC69-D001-8AF5-5416-9087E9A49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BE344-9768-937A-9336-619B3D6A32B6}"/>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391978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FF62-B726-5278-A316-DDE89DD4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79C282-0867-7276-D3B6-436B78292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E34B8-3F32-953F-5472-E52A9078E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6F5D9-F708-D6E0-229B-BCDBE12614F9}"/>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6" name="Footer Placeholder 5">
            <a:extLst>
              <a:ext uri="{FF2B5EF4-FFF2-40B4-BE49-F238E27FC236}">
                <a16:creationId xmlns:a16="http://schemas.microsoft.com/office/drawing/2014/main" id="{84857D61-6A07-F9F1-2308-CD265214E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FB6F2-4584-513C-2AEB-3FA8E1307E56}"/>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380891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A967-1680-1C92-9441-E772AA955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788697-C2CB-3093-581A-A7B22398C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C0C50-3E45-3F14-9252-E4A079799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730D1-57A1-6941-26C6-08E923C52040}"/>
              </a:ext>
            </a:extLst>
          </p:cNvPr>
          <p:cNvSpPr>
            <a:spLocks noGrp="1"/>
          </p:cNvSpPr>
          <p:nvPr>
            <p:ph type="dt" sz="half" idx="10"/>
          </p:nvPr>
        </p:nvSpPr>
        <p:spPr/>
        <p:txBody>
          <a:bodyPr/>
          <a:lstStyle/>
          <a:p>
            <a:fld id="{95F1A15C-8FD6-4CD2-9A07-CFEA25032DC8}" type="datetimeFigureOut">
              <a:rPr lang="en-US" smtClean="0"/>
              <a:t>5/24/2022</a:t>
            </a:fld>
            <a:endParaRPr lang="en-US"/>
          </a:p>
        </p:txBody>
      </p:sp>
      <p:sp>
        <p:nvSpPr>
          <p:cNvPr id="6" name="Footer Placeholder 5">
            <a:extLst>
              <a:ext uri="{FF2B5EF4-FFF2-40B4-BE49-F238E27FC236}">
                <a16:creationId xmlns:a16="http://schemas.microsoft.com/office/drawing/2014/main" id="{C2E27FF1-6B13-39EB-520A-436CCC537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06006-0967-FCDC-B71A-4D7B5E0BC158}"/>
              </a:ext>
            </a:extLst>
          </p:cNvPr>
          <p:cNvSpPr>
            <a:spLocks noGrp="1"/>
          </p:cNvSpPr>
          <p:nvPr>
            <p:ph type="sldNum" sz="quarter" idx="12"/>
          </p:nvPr>
        </p:nvSpPr>
        <p:spPr/>
        <p:txBody>
          <a:bodyPr/>
          <a:lstStyle/>
          <a:p>
            <a:fld id="{7FB4B782-1BCF-424F-A124-800DED42E3B6}" type="slidenum">
              <a:rPr lang="en-US" smtClean="0"/>
              <a:t>‹#›</a:t>
            </a:fld>
            <a:endParaRPr lang="en-US"/>
          </a:p>
        </p:txBody>
      </p:sp>
    </p:spTree>
    <p:extLst>
      <p:ext uri="{BB962C8B-B14F-4D97-AF65-F5344CB8AC3E}">
        <p14:creationId xmlns:p14="http://schemas.microsoft.com/office/powerpoint/2010/main" val="229130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511DF9-6239-5626-A43D-F939A3A7A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0F1B88-CBC5-E306-EC0A-8696373A7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0372D-9748-43D6-1546-C340397C1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1A15C-8FD6-4CD2-9A07-CFEA25032DC8}" type="datetimeFigureOut">
              <a:rPr lang="en-US" smtClean="0"/>
              <a:t>5/24/2022</a:t>
            </a:fld>
            <a:endParaRPr lang="en-US"/>
          </a:p>
        </p:txBody>
      </p:sp>
      <p:sp>
        <p:nvSpPr>
          <p:cNvPr id="5" name="Footer Placeholder 4">
            <a:extLst>
              <a:ext uri="{FF2B5EF4-FFF2-40B4-BE49-F238E27FC236}">
                <a16:creationId xmlns:a16="http://schemas.microsoft.com/office/drawing/2014/main" id="{E7CF9D4F-18F1-0813-4C79-3B48C68A9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A37FFD-D729-C5E1-E95B-F8214A4F5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B782-1BCF-424F-A124-800DED42E3B6}" type="slidenum">
              <a:rPr lang="en-US" smtClean="0"/>
              <a:t>‹#›</a:t>
            </a:fld>
            <a:endParaRPr lang="en-US"/>
          </a:p>
        </p:txBody>
      </p:sp>
    </p:spTree>
    <p:extLst>
      <p:ext uri="{BB962C8B-B14F-4D97-AF65-F5344CB8AC3E}">
        <p14:creationId xmlns:p14="http://schemas.microsoft.com/office/powerpoint/2010/main" val="115503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13C57B-9AFE-FB7C-6A99-DCAABBE46B65}"/>
              </a:ext>
            </a:extLst>
          </p:cNvPr>
          <p:cNvSpPr>
            <a:spLocks noGrp="1"/>
          </p:cNvSpPr>
          <p:nvPr>
            <p:ph type="ctrTitle"/>
          </p:nvPr>
        </p:nvSpPr>
        <p:spPr>
          <a:xfrm>
            <a:off x="1169125" y="2920878"/>
            <a:ext cx="5853227" cy="2992576"/>
          </a:xfrm>
        </p:spPr>
        <p:txBody>
          <a:bodyPr anchor="t">
            <a:normAutofit/>
          </a:bodyPr>
          <a:lstStyle/>
          <a:p>
            <a:pPr algn="l"/>
            <a:r>
              <a:rPr lang="en-US" sz="4800" dirty="0">
                <a:solidFill>
                  <a:srgbClr val="FFFFFF"/>
                </a:solidFill>
              </a:rPr>
              <a:t>CASUAL AND MEMBER BIKE RIDERS OF CYCLISTIC</a:t>
            </a:r>
          </a:p>
        </p:txBody>
      </p:sp>
      <p:sp>
        <p:nvSpPr>
          <p:cNvPr id="3" name="Subtitle 2">
            <a:extLst>
              <a:ext uri="{FF2B5EF4-FFF2-40B4-BE49-F238E27FC236}">
                <a16:creationId xmlns:a16="http://schemas.microsoft.com/office/drawing/2014/main" id="{558F5166-947A-A117-2ABA-2C53B636817F}"/>
              </a:ext>
            </a:extLst>
          </p:cNvPr>
          <p:cNvSpPr>
            <a:spLocks noGrp="1"/>
          </p:cNvSpPr>
          <p:nvPr>
            <p:ph type="subTitle" idx="1"/>
          </p:nvPr>
        </p:nvSpPr>
        <p:spPr>
          <a:xfrm>
            <a:off x="1221364" y="1017038"/>
            <a:ext cx="5091282" cy="1248274"/>
          </a:xfrm>
        </p:spPr>
        <p:txBody>
          <a:bodyPr anchor="b">
            <a:normAutofit/>
          </a:bodyPr>
          <a:lstStyle/>
          <a:p>
            <a:pPr algn="l"/>
            <a:r>
              <a:rPr lang="en-US">
                <a:solidFill>
                  <a:srgbClr val="FFFFFF"/>
                </a:solidFill>
              </a:rPr>
              <a:t>An in depth look at how Casual and Member riders differ</a:t>
            </a:r>
          </a:p>
        </p:txBody>
      </p:sp>
      <p:pic>
        <p:nvPicPr>
          <p:cNvPr id="21" name="Picture 20">
            <a:extLst>
              <a:ext uri="{FF2B5EF4-FFF2-40B4-BE49-F238E27FC236}">
                <a16:creationId xmlns:a16="http://schemas.microsoft.com/office/drawing/2014/main" id="{6C1926CB-E570-C1E1-82C5-F0F4F49AC7C8}"/>
              </a:ext>
            </a:extLst>
          </p:cNvPr>
          <p:cNvPicPr>
            <a:picLocks noChangeAspect="1"/>
          </p:cNvPicPr>
          <p:nvPr/>
        </p:nvPicPr>
        <p:blipFill rotWithShape="1">
          <a:blip r:embed="rId2"/>
          <a:srcRect l="30800" r="35573"/>
          <a:stretch/>
        </p:blipFill>
        <p:spPr>
          <a:xfrm>
            <a:off x="8104092" y="10"/>
            <a:ext cx="4099858" cy="6857990"/>
          </a:xfrm>
          <a:prstGeom prst="rect">
            <a:avLst/>
          </a:prstGeom>
        </p:spPr>
      </p:pic>
    </p:spTree>
    <p:extLst>
      <p:ext uri="{BB962C8B-B14F-4D97-AF65-F5344CB8AC3E}">
        <p14:creationId xmlns:p14="http://schemas.microsoft.com/office/powerpoint/2010/main" val="177259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89FAF-EE60-9B14-6FD4-33FD1F1FDE67}"/>
              </a:ext>
            </a:extLst>
          </p:cNvPr>
          <p:cNvSpPr>
            <a:spLocks noGrp="1"/>
          </p:cNvSpPr>
          <p:nvPr>
            <p:ph type="title"/>
          </p:nvPr>
        </p:nvSpPr>
        <p:spPr>
          <a:xfrm>
            <a:off x="1136397" y="502021"/>
            <a:ext cx="4959603" cy="1642969"/>
          </a:xfrm>
        </p:spPr>
        <p:txBody>
          <a:bodyPr anchor="b">
            <a:normAutofit/>
          </a:bodyPr>
          <a:lstStyle/>
          <a:p>
            <a:r>
              <a:rPr lang="en-US" sz="4000"/>
              <a:t>Who Rides How Much?</a:t>
            </a:r>
          </a:p>
        </p:txBody>
      </p:sp>
      <p:sp>
        <p:nvSpPr>
          <p:cNvPr id="9" name="Content Placeholder 8">
            <a:extLst>
              <a:ext uri="{FF2B5EF4-FFF2-40B4-BE49-F238E27FC236}">
                <a16:creationId xmlns:a16="http://schemas.microsoft.com/office/drawing/2014/main" id="{7983D7FE-2912-87EF-C824-65816241C83C}"/>
              </a:ext>
            </a:extLst>
          </p:cNvPr>
          <p:cNvSpPr>
            <a:spLocks noGrp="1"/>
          </p:cNvSpPr>
          <p:nvPr>
            <p:ph idx="1"/>
          </p:nvPr>
        </p:nvSpPr>
        <p:spPr>
          <a:xfrm>
            <a:off x="1136397" y="2418408"/>
            <a:ext cx="4959603" cy="3522569"/>
          </a:xfrm>
        </p:spPr>
        <p:txBody>
          <a:bodyPr anchor="t">
            <a:normAutofit/>
          </a:bodyPr>
          <a:lstStyle/>
          <a:p>
            <a:r>
              <a:rPr lang="en-US" sz="2000" dirty="0"/>
              <a:t>Casual riders use bikes longer on average</a:t>
            </a:r>
          </a:p>
        </p:txBody>
      </p:sp>
      <p:pic>
        <p:nvPicPr>
          <p:cNvPr id="5" name="Content Placeholder 4" descr="Chart, bar chart&#10;&#10;Description automatically generated">
            <a:extLst>
              <a:ext uri="{FF2B5EF4-FFF2-40B4-BE49-F238E27FC236}">
                <a16:creationId xmlns:a16="http://schemas.microsoft.com/office/drawing/2014/main" id="{CAF1A6B7-F967-28C1-EA76-4395ACD8AD89}"/>
              </a:ext>
            </a:extLst>
          </p:cNvPr>
          <p:cNvPicPr>
            <a:picLocks noChangeAspect="1"/>
          </p:cNvPicPr>
          <p:nvPr/>
        </p:nvPicPr>
        <p:blipFill rotWithShape="1">
          <a:blip r:embed="rId3">
            <a:extLst>
              <a:ext uri="{28A0092B-C50C-407E-A947-70E740481C1C}">
                <a14:useLocalDpi xmlns:a14="http://schemas.microsoft.com/office/drawing/2010/main" val="0"/>
              </a:ext>
            </a:extLst>
          </a:blip>
          <a:srcRect r="7688" b="2"/>
          <a:stretch/>
        </p:blipFill>
        <p:spPr>
          <a:xfrm>
            <a:off x="6512442" y="1695812"/>
            <a:ext cx="5201023" cy="3052618"/>
          </a:xfrm>
          <a:prstGeom prst="rect">
            <a:avLst/>
          </a:prstGeom>
        </p:spPr>
      </p:pic>
      <p:sp>
        <p:nvSpPr>
          <p:cNvPr id="21"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50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D349A9-8388-55B5-5A05-7D5533D9E30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How to Benefit?</a:t>
            </a:r>
          </a:p>
        </p:txBody>
      </p:sp>
      <p:graphicFrame>
        <p:nvGraphicFramePr>
          <p:cNvPr id="10" name="Content Placeholder 2">
            <a:extLst>
              <a:ext uri="{FF2B5EF4-FFF2-40B4-BE49-F238E27FC236}">
                <a16:creationId xmlns:a16="http://schemas.microsoft.com/office/drawing/2014/main" id="{C7565A9C-CE27-06F0-C932-77CBA72D453B}"/>
              </a:ext>
            </a:extLst>
          </p:cNvPr>
          <p:cNvGraphicFramePr>
            <a:graphicFrameLocks noGrp="1"/>
          </p:cNvGraphicFramePr>
          <p:nvPr>
            <p:ph idx="1"/>
            <p:extLst>
              <p:ext uri="{D42A27DB-BD31-4B8C-83A1-F6EECF244321}">
                <p14:modId xmlns:p14="http://schemas.microsoft.com/office/powerpoint/2010/main" val="2386052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929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95F20B-1C72-25EE-E02E-E8911567F48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What to Look For. . .</a:t>
            </a:r>
          </a:p>
        </p:txBody>
      </p:sp>
      <p:graphicFrame>
        <p:nvGraphicFramePr>
          <p:cNvPr id="10" name="Content Placeholder 2">
            <a:extLst>
              <a:ext uri="{FF2B5EF4-FFF2-40B4-BE49-F238E27FC236}">
                <a16:creationId xmlns:a16="http://schemas.microsoft.com/office/drawing/2014/main" id="{F734E3F1-7365-995B-660B-0E235E3015D5}"/>
              </a:ext>
            </a:extLst>
          </p:cNvPr>
          <p:cNvGraphicFramePr>
            <a:graphicFrameLocks noGrp="1"/>
          </p:cNvGraphicFramePr>
          <p:nvPr>
            <p:ph idx="1"/>
            <p:extLst>
              <p:ext uri="{D42A27DB-BD31-4B8C-83A1-F6EECF244321}">
                <p14:modId xmlns:p14="http://schemas.microsoft.com/office/powerpoint/2010/main" val="37230450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13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56640F-A033-3B2C-D557-80F9D942DEB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Business Task:</a:t>
            </a:r>
          </a:p>
        </p:txBody>
      </p:sp>
      <p:graphicFrame>
        <p:nvGraphicFramePr>
          <p:cNvPr id="23" name="Content Placeholder 2">
            <a:extLst>
              <a:ext uri="{FF2B5EF4-FFF2-40B4-BE49-F238E27FC236}">
                <a16:creationId xmlns:a16="http://schemas.microsoft.com/office/drawing/2014/main" id="{AB865F8A-470C-6ADC-1EAB-912CF8FF1970}"/>
              </a:ext>
            </a:extLst>
          </p:cNvPr>
          <p:cNvGraphicFramePr>
            <a:graphicFrameLocks noGrp="1"/>
          </p:cNvGraphicFramePr>
          <p:nvPr>
            <p:ph idx="1"/>
            <p:extLst>
              <p:ext uri="{D42A27DB-BD31-4B8C-83A1-F6EECF244321}">
                <p14:modId xmlns:p14="http://schemas.microsoft.com/office/powerpoint/2010/main" val="3745846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814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345315-63B7-45ED-36E4-C800D18CD34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Source</a:t>
            </a:r>
          </a:p>
        </p:txBody>
      </p:sp>
      <p:graphicFrame>
        <p:nvGraphicFramePr>
          <p:cNvPr id="5" name="Content Placeholder 2">
            <a:extLst>
              <a:ext uri="{FF2B5EF4-FFF2-40B4-BE49-F238E27FC236}">
                <a16:creationId xmlns:a16="http://schemas.microsoft.com/office/drawing/2014/main" id="{2278B8FA-687E-9160-E959-28115832365F}"/>
              </a:ext>
            </a:extLst>
          </p:cNvPr>
          <p:cNvGraphicFramePr>
            <a:graphicFrameLocks noGrp="1"/>
          </p:cNvGraphicFramePr>
          <p:nvPr>
            <p:ph idx="1"/>
            <p:extLst>
              <p:ext uri="{D42A27DB-BD31-4B8C-83A1-F6EECF244321}">
                <p14:modId xmlns:p14="http://schemas.microsoft.com/office/powerpoint/2010/main" val="153497470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484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BCA02A-64F2-44B5-1196-D88F92E0C3A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Columns Provided</a:t>
            </a:r>
          </a:p>
        </p:txBody>
      </p:sp>
      <p:graphicFrame>
        <p:nvGraphicFramePr>
          <p:cNvPr id="19" name="Content Placeholder 2">
            <a:extLst>
              <a:ext uri="{FF2B5EF4-FFF2-40B4-BE49-F238E27FC236}">
                <a16:creationId xmlns:a16="http://schemas.microsoft.com/office/drawing/2014/main" id="{BAC94C09-E44E-C6F2-C15D-6A5F4E84F05D}"/>
              </a:ext>
            </a:extLst>
          </p:cNvPr>
          <p:cNvGraphicFramePr>
            <a:graphicFrameLocks noGrp="1"/>
          </p:cNvGraphicFramePr>
          <p:nvPr>
            <p:ph idx="1"/>
            <p:extLst>
              <p:ext uri="{D42A27DB-BD31-4B8C-83A1-F6EECF244321}">
                <p14:modId xmlns:p14="http://schemas.microsoft.com/office/powerpoint/2010/main" val="24307151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20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B12177-FC63-9FE0-6B67-A4CA19863786}"/>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Clean Data</a:t>
            </a:r>
          </a:p>
        </p:txBody>
      </p:sp>
      <p:graphicFrame>
        <p:nvGraphicFramePr>
          <p:cNvPr id="5" name="Content Placeholder 2">
            <a:extLst>
              <a:ext uri="{FF2B5EF4-FFF2-40B4-BE49-F238E27FC236}">
                <a16:creationId xmlns:a16="http://schemas.microsoft.com/office/drawing/2014/main" id="{34F9A5D1-02E7-41D7-DD60-D84C6A1EDED1}"/>
              </a:ext>
            </a:extLst>
          </p:cNvPr>
          <p:cNvGraphicFramePr>
            <a:graphicFrameLocks noGrp="1"/>
          </p:cNvGraphicFramePr>
          <p:nvPr>
            <p:ph idx="1"/>
            <p:extLst>
              <p:ext uri="{D42A27DB-BD31-4B8C-83A1-F6EECF244321}">
                <p14:modId xmlns:p14="http://schemas.microsoft.com/office/powerpoint/2010/main" val="308578026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28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2" name="Rectangle 2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C853DDD-1A7D-DD67-7ED3-53171696EE08}"/>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Who Rides When?</a:t>
            </a:r>
          </a:p>
        </p:txBody>
      </p:sp>
      <p:pic>
        <p:nvPicPr>
          <p:cNvPr id="5" name="Content Placeholder 4" descr="Chart, pie chart&#10;&#10;Description automatically generated">
            <a:extLst>
              <a:ext uri="{FF2B5EF4-FFF2-40B4-BE49-F238E27FC236}">
                <a16:creationId xmlns:a16="http://schemas.microsoft.com/office/drawing/2014/main" id="{AF46A6A8-6440-290C-C4A1-14C703F3D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096" y="2050595"/>
            <a:ext cx="3132753" cy="2617365"/>
          </a:xfrm>
          <a:prstGeom prst="rect">
            <a:avLst/>
          </a:prstGeom>
        </p:spPr>
      </p:pic>
      <p:pic>
        <p:nvPicPr>
          <p:cNvPr id="7" name="Picture 6" descr="Chart, bar chart&#10;&#10;Description automatically generated">
            <a:extLst>
              <a:ext uri="{FF2B5EF4-FFF2-40B4-BE49-F238E27FC236}">
                <a16:creationId xmlns:a16="http://schemas.microsoft.com/office/drawing/2014/main" id="{BAC6C3F2-6C8E-3EFA-DD1E-585A08A10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7671" y="2074130"/>
            <a:ext cx="4308420" cy="2617365"/>
          </a:xfrm>
          <a:prstGeom prst="rect">
            <a:avLst/>
          </a:prstGeom>
        </p:spPr>
      </p:pic>
      <p:sp>
        <p:nvSpPr>
          <p:cNvPr id="11" name="Content Placeholder 10">
            <a:extLst>
              <a:ext uri="{FF2B5EF4-FFF2-40B4-BE49-F238E27FC236}">
                <a16:creationId xmlns:a16="http://schemas.microsoft.com/office/drawing/2014/main" id="{03985C4A-E54A-46E9-6F30-A21D053FD905}"/>
              </a:ext>
            </a:extLst>
          </p:cNvPr>
          <p:cNvSpPr>
            <a:spLocks noGrp="1"/>
          </p:cNvSpPr>
          <p:nvPr>
            <p:ph idx="1"/>
          </p:nvPr>
        </p:nvSpPr>
        <p:spPr>
          <a:xfrm>
            <a:off x="1371598" y="5070346"/>
            <a:ext cx="9496427" cy="1385266"/>
          </a:xfrm>
        </p:spPr>
        <p:txBody>
          <a:bodyPr>
            <a:normAutofit/>
          </a:bodyPr>
          <a:lstStyle/>
          <a:p>
            <a:r>
              <a:rPr lang="en-US" sz="2000" dirty="0"/>
              <a:t>Members &gt; Casual riders</a:t>
            </a:r>
          </a:p>
          <a:p>
            <a:r>
              <a:rPr lang="en-US" sz="2000" dirty="0"/>
              <a:t>Members consistently ride</a:t>
            </a:r>
          </a:p>
          <a:p>
            <a:r>
              <a:rPr lang="en-US" sz="2000"/>
              <a:t>Casuals ride </a:t>
            </a:r>
            <a:r>
              <a:rPr lang="en-US" sz="2000" dirty="0"/>
              <a:t>more on weekends</a:t>
            </a:r>
          </a:p>
        </p:txBody>
      </p:sp>
    </p:spTree>
    <p:extLst>
      <p:ext uri="{BB962C8B-B14F-4D97-AF65-F5344CB8AC3E}">
        <p14:creationId xmlns:p14="http://schemas.microsoft.com/office/powerpoint/2010/main" val="110170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B6BDC-FDD4-E02E-7B72-CB0B58F7C10E}"/>
              </a:ext>
            </a:extLst>
          </p:cNvPr>
          <p:cNvSpPr>
            <a:spLocks noGrp="1"/>
          </p:cNvSpPr>
          <p:nvPr>
            <p:ph type="title"/>
          </p:nvPr>
        </p:nvSpPr>
        <p:spPr>
          <a:xfrm>
            <a:off x="8643193" y="489507"/>
            <a:ext cx="3091607" cy="1655483"/>
          </a:xfrm>
        </p:spPr>
        <p:txBody>
          <a:bodyPr anchor="b">
            <a:normAutofit/>
          </a:bodyPr>
          <a:lstStyle/>
          <a:p>
            <a:r>
              <a:rPr lang="en-US" sz="4000"/>
              <a:t>Who Rides What?</a:t>
            </a:r>
          </a:p>
        </p:txBody>
      </p:sp>
      <p:pic>
        <p:nvPicPr>
          <p:cNvPr id="5" name="Content Placeholder 4" descr="Chart, bar chart&#10;&#10;Description automatically generated">
            <a:extLst>
              <a:ext uri="{FF2B5EF4-FFF2-40B4-BE49-F238E27FC236}">
                <a16:creationId xmlns:a16="http://schemas.microsoft.com/office/drawing/2014/main" id="{965E5FE4-ACAC-71C7-FF63-59E3BBECE94C}"/>
              </a:ext>
            </a:extLst>
          </p:cNvPr>
          <p:cNvPicPr>
            <a:picLocks noChangeAspect="1"/>
          </p:cNvPicPr>
          <p:nvPr/>
        </p:nvPicPr>
        <p:blipFill rotWithShape="1">
          <a:blip r:embed="rId3">
            <a:extLst>
              <a:ext uri="{28A0092B-C50C-407E-A947-70E740481C1C}">
                <a14:useLocalDpi xmlns:a14="http://schemas.microsoft.com/office/drawing/2010/main" val="0"/>
              </a:ext>
            </a:extLst>
          </a:blip>
          <a:srcRect r="21168" b="-1"/>
          <a:stretch/>
        </p:blipFill>
        <p:spPr>
          <a:xfrm>
            <a:off x="20" y="431"/>
            <a:ext cx="8115280" cy="6408311"/>
          </a:xfrm>
          <a:prstGeom prst="rect">
            <a:avLst/>
          </a:prstGeom>
        </p:spPr>
      </p:pic>
      <p:sp>
        <p:nvSpPr>
          <p:cNvPr id="9" name="Content Placeholder 8">
            <a:extLst>
              <a:ext uri="{FF2B5EF4-FFF2-40B4-BE49-F238E27FC236}">
                <a16:creationId xmlns:a16="http://schemas.microsoft.com/office/drawing/2014/main" id="{550CBBC0-6EE5-C42A-19D8-4AD5915351D0}"/>
              </a:ext>
            </a:extLst>
          </p:cNvPr>
          <p:cNvSpPr>
            <a:spLocks noGrp="1"/>
          </p:cNvSpPr>
          <p:nvPr>
            <p:ph idx="1"/>
          </p:nvPr>
        </p:nvSpPr>
        <p:spPr>
          <a:xfrm>
            <a:off x="8643193" y="2418408"/>
            <a:ext cx="2942813" cy="3540265"/>
          </a:xfrm>
        </p:spPr>
        <p:txBody>
          <a:bodyPr>
            <a:normAutofit/>
          </a:bodyPr>
          <a:lstStyle/>
          <a:p>
            <a:r>
              <a:rPr lang="en-US" sz="2000"/>
              <a:t>Classic bikes are most popular</a:t>
            </a:r>
          </a:p>
          <a:p>
            <a:r>
              <a:rPr lang="en-US" sz="2000"/>
              <a:t>Only casuals ride docked bikes</a:t>
            </a:r>
          </a:p>
        </p:txBody>
      </p:sp>
      <p:sp>
        <p:nvSpPr>
          <p:cNvPr id="21" name="Rectangle 2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15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1A0D8-1A95-2937-BC14-5047CC2CB558}"/>
              </a:ext>
            </a:extLst>
          </p:cNvPr>
          <p:cNvSpPr>
            <a:spLocks noGrp="1"/>
          </p:cNvSpPr>
          <p:nvPr>
            <p:ph type="title"/>
          </p:nvPr>
        </p:nvSpPr>
        <p:spPr>
          <a:xfrm>
            <a:off x="818984" y="4230093"/>
            <a:ext cx="4150581" cy="1800165"/>
          </a:xfrm>
        </p:spPr>
        <p:txBody>
          <a:bodyPr vert="horz" lIns="91440" tIns="45720" rIns="91440" bIns="45720" rtlCol="0" anchor="t">
            <a:normAutofit/>
          </a:bodyPr>
          <a:lstStyle/>
          <a:p>
            <a:pPr algn="r"/>
            <a:r>
              <a:rPr lang="en-US" sz="4000" kern="1200">
                <a:solidFill>
                  <a:schemeClr val="tx1"/>
                </a:solidFill>
                <a:latin typeface="+mj-lt"/>
                <a:ea typeface="+mj-ea"/>
                <a:cs typeface="+mj-cs"/>
              </a:rPr>
              <a:t>Who Rides Most?</a:t>
            </a:r>
          </a:p>
        </p:txBody>
      </p:sp>
      <p:pic>
        <p:nvPicPr>
          <p:cNvPr id="7" name="Content Placeholder 6" descr="Chart, bar chart&#10;&#10;Description automatically generated">
            <a:extLst>
              <a:ext uri="{FF2B5EF4-FFF2-40B4-BE49-F238E27FC236}">
                <a16:creationId xmlns:a16="http://schemas.microsoft.com/office/drawing/2014/main" id="{D11074FD-8D7C-77A5-25F9-FCAB496FB2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7057" y="457200"/>
            <a:ext cx="7818848" cy="3455325"/>
          </a:xfrm>
          <a:prstGeom prst="rect">
            <a:avLst/>
          </a:prstGeom>
        </p:spPr>
      </p:pic>
      <p:sp>
        <p:nvSpPr>
          <p:cNvPr id="10" name="Text Placeholder 9">
            <a:extLst>
              <a:ext uri="{FF2B5EF4-FFF2-40B4-BE49-F238E27FC236}">
                <a16:creationId xmlns:a16="http://schemas.microsoft.com/office/drawing/2014/main" id="{C5D9EDB6-569C-B5CF-0880-11B799F3965F}"/>
              </a:ext>
            </a:extLst>
          </p:cNvPr>
          <p:cNvSpPr>
            <a:spLocks noGrp="1"/>
          </p:cNvSpPr>
          <p:nvPr>
            <p:ph type="body" sz="half" idx="2"/>
          </p:nvPr>
        </p:nvSpPr>
        <p:spPr>
          <a:xfrm>
            <a:off x="5246415" y="4230094"/>
            <a:ext cx="6235268" cy="1800164"/>
          </a:xfrm>
        </p:spPr>
        <p:txBody>
          <a:bodyPr vert="horz" lIns="91440" tIns="45720" rIns="91440" bIns="45720" rtlCol="0" anchor="t">
            <a:normAutofit/>
          </a:bodyPr>
          <a:lstStyle/>
          <a:p>
            <a:pPr indent="-228600">
              <a:buFont typeface="Arial" panose="020B0604020202020204" pitchFamily="34" charset="0"/>
              <a:buChar char="•"/>
            </a:pPr>
            <a:r>
              <a:rPr lang="en-US" sz="2000"/>
              <a:t>Both types have riders who use bikes over 20 hours</a:t>
            </a:r>
          </a:p>
          <a:p>
            <a:pPr indent="-228600">
              <a:buFont typeface="Arial" panose="020B0604020202020204" pitchFamily="34" charset="0"/>
              <a:buChar char="•"/>
            </a:pPr>
            <a:r>
              <a:rPr lang="en-US" sz="2000"/>
              <a:t>Casual members ride longer</a:t>
            </a:r>
          </a:p>
        </p:txBody>
      </p:sp>
      <p:sp>
        <p:nvSpPr>
          <p:cNvPr id="55" name="Rectangle 54">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34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10194</TotalTime>
  <Words>531</Words>
  <Application>Microsoft Office PowerPoint</Application>
  <PresentationFormat>Widescreen</PresentationFormat>
  <Paragraphs>57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CASUAL AND MEMBER BIKE RIDERS OF CYCLISTIC</vt:lpstr>
      <vt:lpstr>What to Look For. . .</vt:lpstr>
      <vt:lpstr>Business Task:</vt:lpstr>
      <vt:lpstr>Data Source</vt:lpstr>
      <vt:lpstr>Columns Provided</vt:lpstr>
      <vt:lpstr>Clean Data</vt:lpstr>
      <vt:lpstr>Who Rides When?</vt:lpstr>
      <vt:lpstr>Who Rides What?</vt:lpstr>
      <vt:lpstr>Who Rides Most?</vt:lpstr>
      <vt:lpstr>Who Rides How Much?</vt:lpstr>
      <vt:lpstr>How to Benefit?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CASUAL AND MEMBER BIKE RIDERS OF CYCLYSTIC</dc:title>
  <dc:creator>Olusegun Stephens</dc:creator>
  <cp:lastModifiedBy>Olusegun Stephens</cp:lastModifiedBy>
  <cp:revision>4</cp:revision>
  <dcterms:created xsi:type="dcterms:W3CDTF">2022-05-24T22:31:28Z</dcterms:created>
  <dcterms:modified xsi:type="dcterms:W3CDTF">2022-06-01T00:26:23Z</dcterms:modified>
</cp:coreProperties>
</file>