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191" d="100"/>
          <a:sy n="191" d="100"/>
        </p:scale>
        <p:origin x="816" y="150"/>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17/03/2022</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HERCULES2022</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HERCULES2022</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r>
              <a:rPr lang="en-US" sz="1000" b="1" dirty="0">
                <a:solidFill>
                  <a:srgbClr val="008000"/>
                </a:solidFill>
                <a:latin typeface="Helvetica" charset="0"/>
              </a:rPr>
              <a:t/>
            </a: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r>
              <a:rPr lang="en-US" dirty="0"/>
              <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dirty="0"/>
              <a:t>OASYS-Coherence transport | HERCULES2022</a:t>
            </a:r>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15</a:t>
            </a:r>
            <a:r>
              <a:rPr lang="en-US" sz="1167" baseline="30000" dirty="0"/>
              <a:t>th</a:t>
            </a:r>
            <a:r>
              <a:rPr lang="en-US" sz="1167" dirty="0"/>
              <a:t> &amp; 17</a:t>
            </a:r>
            <a:r>
              <a:rPr lang="en-US" sz="1167" baseline="30000" dirty="0"/>
              <a:t>th</a:t>
            </a:r>
            <a:r>
              <a:rPr lang="en-US" sz="1167" dirty="0"/>
              <a:t> 2022</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HERCULES2022</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HERCULES2022</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smtClean="0">
                <a:solidFill>
                  <a:srgbClr val="FF0000"/>
                </a:solidFill>
              </a:rPr>
              <a:t>CFv</a:t>
            </a:r>
            <a:r>
              <a:rPr lang="en-US" sz="1400" dirty="0" smtClean="0">
                <a:solidFill>
                  <a:srgbClr val="FF0000"/>
                </a:solidFill>
              </a:rPr>
              <a:t>:</a:t>
            </a: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857</Words>
  <Application>Microsoft Office PowerPoint</Application>
  <PresentationFormat>On-screen Show (16:10)</PresentationFormat>
  <Paragraphs>185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REYES HERRERA Juan</cp:lastModifiedBy>
  <cp:revision>179</cp:revision>
  <dcterms:created xsi:type="dcterms:W3CDTF">2022-02-18T08:25:36Z</dcterms:created>
  <dcterms:modified xsi:type="dcterms:W3CDTF">2022-03-17T08:24:45Z</dcterms:modified>
</cp:coreProperties>
</file>