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>
        <p:scale>
          <a:sx n="120" d="100"/>
          <a:sy n="120" d="100"/>
        </p:scale>
        <p:origin x="432" y="96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OASYS-Photon transport | HERCULES2022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OASYS-Photon transport | HERCULES2022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TITLE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Approximating emission at resonance by Gaussians</a:t>
            </a:r>
            <a:br>
              <a:rPr lang="en-US" sz="2000" dirty="0"/>
            </a:br>
            <a:r>
              <a:rPr lang="en-US" sz="1200" dirty="0" err="1"/>
              <a:t>Onuki</a:t>
            </a:r>
            <a:r>
              <a:rPr lang="en-US" sz="1200" dirty="0"/>
              <a:t> &amp; </a:t>
            </a:r>
            <a:r>
              <a:rPr lang="en-US" sz="1200" dirty="0" err="1"/>
              <a:t>Elleaume</a:t>
            </a:r>
            <a:r>
              <a:rPr lang="en-US" sz="1200" dirty="0"/>
              <a:t> Undulators, Wigglers  and their applications, CRC press, 2002</a:t>
            </a:r>
            <a:br>
              <a:rPr lang="en-US" sz="1200" dirty="0"/>
            </a:br>
            <a:endParaRPr lang="en-GB" sz="12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OASYS-Coherence transport | HERCULES2022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25252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 dirty="0"/>
              <a:t>March 15</a:t>
            </a:r>
            <a:r>
              <a:rPr lang="en-US" sz="1167" baseline="30000" dirty="0"/>
              <a:t>th</a:t>
            </a:r>
            <a:r>
              <a:rPr lang="en-US" sz="1167" dirty="0"/>
              <a:t> &amp; 17</a:t>
            </a:r>
            <a:r>
              <a:rPr lang="en-US" sz="1167" baseline="30000" dirty="0"/>
              <a:t>th</a:t>
            </a:r>
            <a:r>
              <a:rPr lang="en-US" sz="1167" dirty="0"/>
              <a:t> 2022</a:t>
            </a:r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OASYS-Photon transport | HERCULES2022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99B5D-EA60-40DA-90AC-100F34D76461}"/>
              </a:ext>
            </a:extLst>
          </p:cNvPr>
          <p:cNvGrpSpPr/>
          <p:nvPr/>
        </p:nvGrpSpPr>
        <p:grpSpPr>
          <a:xfrm>
            <a:off x="6928050" y="2647946"/>
            <a:ext cx="1944216" cy="2478422"/>
            <a:chOff x="6928050" y="2647946"/>
            <a:chExt cx="1944216" cy="2478422"/>
          </a:xfrm>
        </p:grpSpPr>
        <p:sp>
          <p:nvSpPr>
            <p:cNvPr id="9" name="TextBox 8"/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9D09B"/>
                  </a:solidFill>
                </a:rPr>
                <a:t>shadowOui</a:t>
              </a:r>
              <a:endParaRPr lang="en-US" sz="2400" b="1" dirty="0">
                <a:solidFill>
                  <a:srgbClr val="F9D09B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60294-FAF8-4788-BC40-BE2D4C13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535C8-C737-4870-9E8C-C66A36ED75D6}"/>
              </a:ext>
            </a:extLst>
          </p:cNvPr>
          <p:cNvGrpSpPr/>
          <p:nvPr/>
        </p:nvGrpSpPr>
        <p:grpSpPr>
          <a:xfrm>
            <a:off x="6876256" y="1801240"/>
            <a:ext cx="1944216" cy="2478422"/>
            <a:chOff x="6928050" y="2647946"/>
            <a:chExt cx="1944216" cy="2478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96503-D7F3-4E00-9429-A228D6EBB671}"/>
                </a:ext>
              </a:extLst>
            </p:cNvPr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9D09B"/>
                  </a:solidFill>
                </a:rPr>
                <a:t>shadowOui</a:t>
              </a:r>
              <a:endParaRPr lang="en-US" sz="2400" b="1" dirty="0">
                <a:solidFill>
                  <a:srgbClr val="F9D09B"/>
                </a:solidFill>
              </a:endParaRP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2A849122-0563-4746-BEF5-1E20E3B9C891}"/>
                </a:ext>
              </a:extLst>
            </p:cNvPr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C03AFD-3853-4FA9-94D3-B785A355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DA02-783D-4638-95AD-2FCB9F0A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44480"/>
            <a:ext cx="5580112" cy="25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BC24E-A042-4A09-9E2E-9BBA46F9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8" y="1744480"/>
            <a:ext cx="2738264" cy="1770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669868" y="2497460"/>
            <a:ext cx="542040" cy="2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FF11-8AD0-4B64-83B8-5965DB38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06259"/>
            <a:ext cx="1956878" cy="17515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EE7B7E-4085-41E7-9DFC-0B45A2BD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58" y="3658786"/>
            <a:ext cx="2106993" cy="164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A0DFE-7FAA-4D66-88E3-F2F5E0E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10" y="3618073"/>
            <a:ext cx="2227793" cy="176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01AD5-6E1E-4F48-A7BE-BCC24C49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85292"/>
            <a:ext cx="6559104" cy="2293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3E79C-44D0-4257-9B90-EC02CB034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992"/>
            <a:ext cx="2244192" cy="1742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0.58 eV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C77B-B300-4C9D-85B8-4B8A82C9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208" y="3631264"/>
            <a:ext cx="2227792" cy="174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0.54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0.38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BC5-4CDC-4B78-879D-29F46656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" y="1417340"/>
            <a:ext cx="8820472" cy="181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82A0-215E-4C1B-989B-304A1AA1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13" y="3784437"/>
            <a:ext cx="1822406" cy="1247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245491" y="5048309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1.25321e+13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630</Words>
  <Application>Microsoft Office PowerPoint</Application>
  <PresentationFormat>On-screen Show (16:10)</PresentationFormat>
  <Paragraphs>143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TITLE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SANCHEZ DEL RIO Manuel</cp:lastModifiedBy>
  <cp:revision>157</cp:revision>
  <dcterms:created xsi:type="dcterms:W3CDTF">2022-02-18T08:25:36Z</dcterms:created>
  <dcterms:modified xsi:type="dcterms:W3CDTF">2022-03-10T10:11:01Z</dcterms:modified>
</cp:coreProperties>
</file>