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2" r:id="rId2"/>
    <p:sldId id="265" r:id="rId3"/>
    <p:sldId id="263" r:id="rId4"/>
    <p:sldId id="296" r:id="rId5"/>
    <p:sldId id="537" r:id="rId6"/>
    <p:sldId id="534" r:id="rId7"/>
    <p:sldId id="535" r:id="rId8"/>
    <p:sldId id="536" r:id="rId9"/>
    <p:sldId id="538" r:id="rId10"/>
    <p:sldId id="297" r:id="rId11"/>
    <p:sldId id="539" r:id="rId12"/>
    <p:sldId id="540" r:id="rId13"/>
    <p:sldId id="541" r:id="rId14"/>
    <p:sldId id="542" r:id="rId15"/>
    <p:sldId id="543" r:id="rId16"/>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howGuides="1">
      <p:cViewPr varScale="1">
        <p:scale>
          <a:sx n="107" d="100"/>
          <a:sy n="107" d="100"/>
        </p:scale>
        <p:origin x="108" y="336"/>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10/03/2022</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a:t>26/07/2013</a:t>
            </a:r>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a:t>OASYS-Coherence transport | HERCULES2022</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a:t>26/07/2013</a:t>
            </a:r>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a:t>OASYS-Coherence transport | HERCULES2022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a:t>OASYS-Coherence transport | HERCULES2022</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0" y="598264"/>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1960405" y="483192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043436" y="5293320"/>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dirty="0"/>
              <a:t>OASYS-Coherence transport | HERCULES2022</a:t>
            </a:r>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TITLE</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420975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15</a:t>
            </a:r>
            <a:r>
              <a:rPr lang="en-US" sz="1167" baseline="30000" dirty="0"/>
              <a:t>th</a:t>
            </a:r>
            <a:r>
              <a:rPr lang="en-US" sz="1167" dirty="0"/>
              <a:t> &amp; 17</a:t>
            </a:r>
            <a:r>
              <a:rPr lang="en-US" sz="1167" baseline="30000" dirty="0"/>
              <a:t>th</a:t>
            </a:r>
            <a:r>
              <a:rPr lang="en-US" sz="1167" dirty="0"/>
              <a:t> 2022</a:t>
            </a:r>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a:t>OASYS-Coherence transport | HERCULES2022</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F9D09B"/>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FDD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0" name="Group 9">
            <a:extLst>
              <a:ext uri="{FF2B5EF4-FFF2-40B4-BE49-F238E27FC236}">
                <a16:creationId xmlns:a16="http://schemas.microsoft.com/office/drawing/2014/main" id="{1EE19124-8716-4D0A-BCD3-EE8B899232E9}"/>
              </a:ext>
            </a:extLst>
          </p:cNvPr>
          <p:cNvGrpSpPr/>
          <p:nvPr/>
        </p:nvGrpSpPr>
        <p:grpSpPr>
          <a:xfrm>
            <a:off x="6876256" y="2281436"/>
            <a:ext cx="1944216" cy="1589390"/>
            <a:chOff x="6926088" y="3035932"/>
            <a:chExt cx="1944216" cy="1589390"/>
          </a:xfrm>
        </p:grpSpPr>
        <p:sp>
          <p:nvSpPr>
            <p:cNvPr id="11" name="TextBox 10">
              <a:extLst>
                <a:ext uri="{FF2B5EF4-FFF2-40B4-BE49-F238E27FC236}">
                  <a16:creationId xmlns:a16="http://schemas.microsoft.com/office/drawing/2014/main" id="{FEC5F88D-37EF-4135-8CC9-2F1EC6B4ED4D}"/>
                </a:ext>
              </a:extLst>
            </p:cNvPr>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F9D09B"/>
                  </a:solidFill>
                </a:rPr>
                <a:t>WOFRY</a:t>
              </a:r>
            </a:p>
          </p:txBody>
        </p:sp>
        <p:sp>
          <p:nvSpPr>
            <p:cNvPr id="16" name="Rounded Rectangle 9">
              <a:extLst>
                <a:ext uri="{FF2B5EF4-FFF2-40B4-BE49-F238E27FC236}">
                  <a16:creationId xmlns:a16="http://schemas.microsoft.com/office/drawing/2014/main" id="{DD79D57A-C3FA-40D9-B463-D0AE7389BB55}"/>
                </a:ext>
              </a:extLst>
            </p:cNvPr>
            <p:cNvSpPr/>
            <p:nvPr/>
          </p:nvSpPr>
          <p:spPr>
            <a:xfrm>
              <a:off x="6926088" y="4040266"/>
              <a:ext cx="1944216" cy="585056"/>
            </a:xfrm>
            <a:prstGeom prst="roundRect">
              <a:avLst>
                <a:gd name="adj" fmla="val 42974"/>
              </a:avLst>
            </a:prstGeom>
            <a:noFill/>
            <a:ln w="57150">
              <a:solidFill>
                <a:srgbClr val="FDD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D96F2B2-A0DA-4AB9-80BB-65AA0CD79A0F}"/>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2"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3"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if they are </a:t>
            </a:r>
            <a:r>
              <a:rPr lang="en-US" dirty="0">
                <a:solidFill>
                  <a:srgbClr val="002692"/>
                </a:solidFill>
              </a:rPr>
              <a:t>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sp>
        <p:nvSpPr>
          <p:cNvPr id="3" name="TextBox 2">
            <a:extLst>
              <a:ext uri="{FF2B5EF4-FFF2-40B4-BE49-F238E27FC236}">
                <a16:creationId xmlns:a16="http://schemas.microsoft.com/office/drawing/2014/main" id="{CE8E65FC-D105-4115-ACD4-EEB6815CFCED}"/>
              </a:ext>
            </a:extLst>
          </p:cNvPr>
          <p:cNvSpPr txBox="1"/>
          <p:nvPr/>
        </p:nvSpPr>
        <p:spPr>
          <a:xfrm>
            <a:off x="3563888" y="4975012"/>
            <a:ext cx="413559" cy="276999"/>
          </a:xfrm>
          <a:prstGeom prst="rect">
            <a:avLst/>
          </a:prstGeom>
          <a:noFill/>
        </p:spPr>
        <p:txBody>
          <a:bodyPr wrap="square" rtlCol="0">
            <a:spAutoFit/>
          </a:bodyPr>
          <a:lstStyle/>
          <a:p>
            <a:r>
              <a:rPr lang="en-US" baseline="30000" dirty="0">
                <a:solidFill>
                  <a:srgbClr val="002060"/>
                </a:solidFill>
              </a:rPr>
              <a:t>1)</a:t>
            </a:r>
            <a:endParaRPr lang="en-GB" baseline="30000" dirty="0">
              <a:solidFill>
                <a:srgbClr val="002060"/>
              </a:solidFill>
            </a:endParaRP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3812483" y="4919631"/>
            <a:ext cx="2970817" cy="819178"/>
          </a:xfrm>
          <a:prstGeom prst="rect">
            <a:avLst/>
          </a:prstGeom>
        </p:spPr>
      </p:pic>
    </p:spTree>
    <p:extLst>
      <p:ext uri="{BB962C8B-B14F-4D97-AF65-F5344CB8AC3E}">
        <p14:creationId xmlns:p14="http://schemas.microsoft.com/office/powerpoint/2010/main" val="42622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723069" y="4556498"/>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593226" y="1708703"/>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02402" y="3813039"/>
            <a:ext cx="201446" cy="24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1995441" y="3865612"/>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a:solidFill>
                  <a:srgbClr val="FF0000"/>
                </a:solidFill>
              </a:rPr>
              <a:t>CFh</a:t>
            </a:r>
            <a:r>
              <a:rPr lang="en-US" sz="1400" dirty="0">
                <a:solidFill>
                  <a:srgbClr val="FF0000"/>
                </a:solidFill>
              </a:rPr>
              <a:t>:</a:t>
            </a: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Tree>
    <p:extLst>
      <p:ext uri="{BB962C8B-B14F-4D97-AF65-F5344CB8AC3E}">
        <p14:creationId xmlns:p14="http://schemas.microsoft.com/office/powerpoint/2010/main" val="230473379"/>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914</Words>
  <Application>Microsoft Office PowerPoint</Application>
  <PresentationFormat>On-screen Show (16:10)</PresentationFormat>
  <Paragraphs>188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lpstr>TITLE</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REYES HERRERA Juan</dc:creator>
  <cp:lastModifiedBy>SANCHEZ DEL RIO Manuel</cp:lastModifiedBy>
  <cp:revision>174</cp:revision>
  <dcterms:created xsi:type="dcterms:W3CDTF">2022-02-18T08:25:36Z</dcterms:created>
  <dcterms:modified xsi:type="dcterms:W3CDTF">2022-03-10T08:55:59Z</dcterms:modified>
</cp:coreProperties>
</file>