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2" r:id="rId2"/>
    <p:sldId id="265" r:id="rId3"/>
    <p:sldId id="263" r:id="rId4"/>
    <p:sldId id="296" r:id="rId5"/>
    <p:sldId id="537" r:id="rId6"/>
    <p:sldId id="534" r:id="rId7"/>
    <p:sldId id="535" r:id="rId8"/>
    <p:sldId id="536" r:id="rId9"/>
    <p:sldId id="538" r:id="rId10"/>
    <p:sldId id="297" r:id="rId11"/>
    <p:sldId id="539" r:id="rId12"/>
    <p:sldId id="540" r:id="rId13"/>
    <p:sldId id="541" r:id="rId14"/>
    <p:sldId id="542" r:id="rId1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57" d="100"/>
          <a:sy n="57" d="100"/>
        </p:scale>
        <p:origin x="634" y="45"/>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11/03/2025</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HERCULES2025</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HERCULES2025</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21</a:t>
            </a:r>
            <a:r>
              <a:rPr lang="en-US" sz="1167" baseline="30000" dirty="0"/>
              <a:t>st</a:t>
            </a:r>
            <a:r>
              <a:rPr lang="en-US" sz="1167" dirty="0"/>
              <a:t> 2025</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HERCULES2025</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2"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3"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sp>
        <p:nvSpPr>
          <p:cNvPr id="3" name="TextBox 2">
            <a:extLst>
              <a:ext uri="{FF2B5EF4-FFF2-40B4-BE49-F238E27FC236}">
                <a16:creationId xmlns:a16="http://schemas.microsoft.com/office/drawing/2014/main" id="{CE8E65FC-D105-4115-ACD4-EEB6815CFCED}"/>
              </a:ext>
            </a:extLst>
          </p:cNvPr>
          <p:cNvSpPr txBox="1"/>
          <p:nvPr/>
        </p:nvSpPr>
        <p:spPr>
          <a:xfrm>
            <a:off x="3563888" y="4975012"/>
            <a:ext cx="413559" cy="276999"/>
          </a:xfrm>
          <a:prstGeom prst="rect">
            <a:avLst/>
          </a:prstGeom>
          <a:noFill/>
        </p:spPr>
        <p:txBody>
          <a:bodyPr wrap="square" rtlCol="0">
            <a:spAutoFit/>
          </a:bodyPr>
          <a:lstStyle/>
          <a:p>
            <a:r>
              <a:rPr lang="en-US" baseline="30000" dirty="0">
                <a:solidFill>
                  <a:srgbClr val="002060"/>
                </a:solidFill>
              </a:rPr>
              <a:t>1)</a:t>
            </a:r>
            <a:endParaRPr lang="en-GB" baseline="30000" dirty="0">
              <a:solidFill>
                <a:srgbClr val="002060"/>
              </a:solidFill>
            </a:endParaRP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3812483" y="4919631"/>
            <a:ext cx="2970817" cy="819178"/>
          </a:xfrm>
          <a:prstGeom prst="rect">
            <a:avLst/>
          </a:prstGeom>
        </p:spPr>
      </p:pic>
    </p:spTree>
    <p:extLst>
      <p:ext uri="{BB962C8B-B14F-4D97-AF65-F5344CB8AC3E}">
        <p14:creationId xmlns:p14="http://schemas.microsoft.com/office/powerpoint/2010/main" val="426220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a:solidFill>
                  <a:srgbClr val="FF0000"/>
                </a:solidFill>
              </a:rPr>
              <a:t>CFv</a:t>
            </a:r>
            <a:r>
              <a:rPr lang="en-US" sz="1400" dirty="0">
                <a:solidFill>
                  <a:srgbClr val="FF0000"/>
                </a:solidFill>
              </a:rPr>
              <a:t>:</a:t>
            </a: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
        <p:nvSpPr>
          <p:cNvPr id="3" name="Footer Placeholder 2"/>
          <p:cNvSpPr>
            <a:spLocks noGrp="1"/>
          </p:cNvSpPr>
          <p:nvPr>
            <p:ph type="ftr" sz="quarter" idx="16"/>
          </p:nvPr>
        </p:nvSpPr>
        <p:spPr/>
        <p:txBody>
          <a:bodyPr/>
          <a:lstStyle/>
          <a:p>
            <a:r>
              <a:rPr lang="en-US" noProof="0"/>
              <a:t>OASYS-Coherence transport | HERCULES2025</a:t>
            </a:r>
          </a:p>
        </p:txBody>
      </p:sp>
    </p:spTree>
    <p:extLst>
      <p:ext uri="{BB962C8B-B14F-4D97-AF65-F5344CB8AC3E}">
        <p14:creationId xmlns:p14="http://schemas.microsoft.com/office/powerpoint/2010/main" val="230473379"/>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909</Words>
  <Application>Microsoft Office PowerPoint</Application>
  <PresentationFormat>On-screen Show (16:10)</PresentationFormat>
  <Paragraphs>186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SANCHEZ DEL RIO Manuel</cp:lastModifiedBy>
  <cp:revision>183</cp:revision>
  <dcterms:created xsi:type="dcterms:W3CDTF">2022-02-18T08:25:36Z</dcterms:created>
  <dcterms:modified xsi:type="dcterms:W3CDTF">2025-03-11T09:08:54Z</dcterms:modified>
</cp:coreProperties>
</file>