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6"/>
  </p:notesMasterIdLst>
  <p:sldIdLst>
    <p:sldId id="257" r:id="rId2"/>
    <p:sldId id="258" r:id="rId3"/>
    <p:sldId id="263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8"/>
    <a:srgbClr val="C6D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25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3e2b6a1b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3e2b6a1b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313050" y="2125350"/>
            <a:ext cx="85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3050" y="1923225"/>
            <a:ext cx="87081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/>
            </a:lvl1pPr>
            <a:lvl2pPr lvl="1" rtl="0">
              <a:buNone/>
              <a:defRPr b="1"/>
            </a:lvl2pPr>
            <a:lvl3pPr lvl="2" rtl="0">
              <a:buNone/>
              <a:defRPr b="1"/>
            </a:lvl3pPr>
            <a:lvl4pPr lvl="3" rtl="0">
              <a:buNone/>
              <a:defRPr b="1"/>
            </a:lvl4pPr>
            <a:lvl5pPr lvl="4" rtl="0">
              <a:buNone/>
              <a:defRPr b="1"/>
            </a:lvl5pPr>
            <a:lvl6pPr lvl="5" rtl="0">
              <a:buNone/>
              <a:defRPr b="1"/>
            </a:lvl6pPr>
            <a:lvl7pPr lvl="6" rtl="0">
              <a:buNone/>
              <a:defRPr b="1"/>
            </a:lvl7pPr>
            <a:lvl8pPr lvl="7" rtl="0">
              <a:buNone/>
              <a:defRPr b="1"/>
            </a:lvl8pPr>
            <a:lvl9pPr lvl="8" rtl="0">
              <a:buNone/>
              <a:defRPr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CE5CD"/>
                </a:solidFill>
              </a:rPr>
              <a:t>Beamline Optics and Modeling School 2023 (BLOMS)</a:t>
            </a:r>
            <a:endParaRPr sz="1000" b="1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CE5CD"/>
                </a:solidFill>
              </a:rPr>
              <a:t>Beamline Optics and Modeling School 2023 (BLOMS)</a:t>
            </a:r>
            <a:endParaRPr sz="1000" b="1">
              <a:solidFill>
                <a:srgbClr val="FCE5CD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7675" y="62425"/>
            <a:ext cx="90396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07BD72-F63D-007D-FFCA-B76816AC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" y="1662089"/>
            <a:ext cx="5317612" cy="3148268"/>
          </a:xfrm>
          <a:prstGeom prst="rect">
            <a:avLst/>
          </a:prstGeom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 layout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E3641-323B-0C9B-71ED-1CBD63B96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22" y="480463"/>
            <a:ext cx="5369044" cy="3237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7175" y="-30508"/>
            <a:ext cx="895410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Source parameters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DFE12-C562-5456-0941-5F8339E2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1622" y="679245"/>
            <a:ext cx="3855894" cy="3800941"/>
          </a:xfrm>
          <a:prstGeom prst="rect">
            <a:avLst/>
          </a:prstGeom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388360" y="3213474"/>
            <a:ext cx="2128520" cy="269926"/>
          </a:xfrm>
          <a:prstGeom prst="rect">
            <a:avLst/>
          </a:prstGeom>
        </p:spPr>
        <p:txBody>
          <a:bodyPr spcFirstLastPara="1" wrap="non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U25 at 25 keV (fifth harmonic)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4" name="Google Shape;46;p9">
            <a:extLst>
              <a:ext uri="{FF2B5EF4-FFF2-40B4-BE49-F238E27FC236}">
                <a16:creationId xmlns:a16="http://schemas.microsoft.com/office/drawing/2014/main" id="{6438CD17-4C99-4ADC-4023-BFA4DF5422FF}"/>
              </a:ext>
            </a:extLst>
          </p:cNvPr>
          <p:cNvSpPr txBox="1">
            <a:spLocks/>
          </p:cNvSpPr>
          <p:nvPr/>
        </p:nvSpPr>
        <p:spPr>
          <a:xfrm>
            <a:off x="3810000" y="663314"/>
            <a:ext cx="2128520" cy="26992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</a:rPr>
              <a:t>APS-U brightness mode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0EEEE-0F86-7D96-477A-2CB62CA5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47"/>
            <a:ext cx="8595360" cy="3921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82399-2FBC-5465-EF8D-E9ADD005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69356"/>
          </a:xfrm>
        </p:spPr>
        <p:txBody>
          <a:bodyPr/>
          <a:lstStyle/>
          <a:p>
            <a:r>
              <a:rPr lang="en-US" dirty="0"/>
              <a:t>OASYS SHADOWOUI – layout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07626-F96E-A6C6-440A-65D86DD7BF72}"/>
              </a:ext>
            </a:extLst>
          </p:cNvPr>
          <p:cNvSpPr txBox="1"/>
          <p:nvPr/>
        </p:nvSpPr>
        <p:spPr>
          <a:xfrm>
            <a:off x="8573972" y="213883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E7C5D-9E1D-90D5-6940-4A2B56062199}"/>
              </a:ext>
            </a:extLst>
          </p:cNvPr>
          <p:cNvSpPr txBox="1"/>
          <p:nvPr/>
        </p:nvSpPr>
        <p:spPr>
          <a:xfrm>
            <a:off x="8573972" y="3815456"/>
            <a:ext cx="548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only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3AA74-CFB2-9715-C0FE-AE1A7ED2D58D}"/>
              </a:ext>
            </a:extLst>
          </p:cNvPr>
          <p:cNvSpPr txBox="1"/>
          <p:nvPr/>
        </p:nvSpPr>
        <p:spPr>
          <a:xfrm>
            <a:off x="8564880" y="3053790"/>
            <a:ext cx="5577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only</a:t>
            </a:r>
          </a:p>
        </p:txBody>
      </p:sp>
      <p:sp>
        <p:nvSpPr>
          <p:cNvPr id="13" name="Google Shape;46;p9">
            <a:extLst>
              <a:ext uri="{FF2B5EF4-FFF2-40B4-BE49-F238E27FC236}">
                <a16:creationId xmlns:a16="http://schemas.microsoft.com/office/drawing/2014/main" id="{2CE57042-0D89-442D-57A3-964D9AEE3C94}"/>
              </a:ext>
            </a:extLst>
          </p:cNvPr>
          <p:cNvSpPr txBox="1">
            <a:spLocks/>
          </p:cNvSpPr>
          <p:nvPr/>
        </p:nvSpPr>
        <p:spPr>
          <a:xfrm>
            <a:off x="1884680" y="4456449"/>
            <a:ext cx="5130800" cy="37434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</a:rPr>
              <a:t>All mirrors are Pt coated, optical width large enough to cover full beam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</a:rPr>
              <a:t>Assume elliptical cylinder shape for all focusing mirrors.</a:t>
            </a:r>
          </a:p>
        </p:txBody>
      </p:sp>
    </p:spTree>
    <p:extLst>
      <p:ext uri="{BB962C8B-B14F-4D97-AF65-F5344CB8AC3E}">
        <p14:creationId xmlns:p14="http://schemas.microsoft.com/office/powerpoint/2010/main" val="55350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2399-2FBC-5465-EF8D-E9ADD005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69356"/>
          </a:xfrm>
        </p:spPr>
        <p:txBody>
          <a:bodyPr/>
          <a:lstStyle/>
          <a:p>
            <a:r>
              <a:rPr lang="en-US" dirty="0"/>
              <a:t>OASYS SHADOWOUI – full workspace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1C2EE-BB6E-40B9-6AFC-14A3151B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084" y="563949"/>
            <a:ext cx="9031241" cy="3684063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06B23112-A40A-68FA-9F6D-0921C8F5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72" y="3514066"/>
            <a:ext cx="2011823" cy="1371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4632D-AE1C-80CE-4CA0-84DC6833BEFC}"/>
              </a:ext>
            </a:extLst>
          </p:cNvPr>
          <p:cNvCxnSpPr>
            <a:stCxn id="4" idx="3"/>
          </p:cNvCxnSpPr>
          <p:nvPr/>
        </p:nvCxnSpPr>
        <p:spPr>
          <a:xfrm flipV="1">
            <a:off x="4858195" y="3935663"/>
            <a:ext cx="371531" cy="2642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095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53</Words>
  <Application>Microsoft Office PowerPoint</Application>
  <PresentationFormat>On-screen Show (16:9)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Simple Light</vt:lpstr>
      <vt:lpstr>ISN layout</vt:lpstr>
      <vt:lpstr>Source parameters</vt:lpstr>
      <vt:lpstr>OASYS SHADOWOUI – layout only</vt:lpstr>
      <vt:lpstr>OASYS SHADOWOUI – full workspace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ISN layout</dc:title>
  <cp:lastModifiedBy>Shi, Xianbo</cp:lastModifiedBy>
  <cp:revision>10</cp:revision>
  <dcterms:modified xsi:type="dcterms:W3CDTF">2023-05-17T04:59:53Z</dcterms:modified>
</cp:coreProperties>
</file>