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3" r:id="rId5"/>
    <p:sldId id="454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</a:t>
            </a:r>
            <a:r>
              <a:rPr lang="en-US" sz="5400" dirty="0" err="1"/>
              <a:t>ShadowOui</a:t>
            </a:r>
            <a:r>
              <a:rPr lang="en-US" sz="5400" dirty="0"/>
              <a:t>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3010915" y="1352622"/>
            <a:ext cx="6404630" cy="4572000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6796751" y="6037738"/>
            <a:ext cx="52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valid in far-field approximation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7582129" y="6477429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2" y="1162755"/>
            <a:ext cx="8663355" cy="5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3161-4922-4335-9954-43B7871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</a:rPr>
              <a:t>SHADOW-HYBRID</a:t>
            </a:r>
            <a:r>
              <a:rPr lang="en-US" dirty="0">
                <a:latin typeface="Cambria" panose="02040503050406030204" pitchFamily="18" charset="0"/>
              </a:rPr>
              <a:t> in OASYS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F160F-8A9D-4F7A-9110-9F1825ED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" y="2507410"/>
            <a:ext cx="5724493" cy="229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4FE82-F6E9-47C2-8597-3C4D96D80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4" y="1519758"/>
            <a:ext cx="4537384" cy="97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36DB-A52F-4D62-9CAF-8073D3C3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3780168"/>
            <a:ext cx="2926080" cy="264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9DB02-2656-4043-8624-874CC523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1115051"/>
            <a:ext cx="2926080" cy="26651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A40D4-7A78-41FE-9DE7-E878AB8195FA}"/>
              </a:ext>
            </a:extLst>
          </p:cNvPr>
          <p:cNvCxnSpPr>
            <a:endCxn id="11" idx="1"/>
          </p:cNvCxnSpPr>
          <p:nvPr/>
        </p:nvCxnSpPr>
        <p:spPr>
          <a:xfrm flipV="1">
            <a:off x="6621193" y="2447610"/>
            <a:ext cx="2377144" cy="2652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FA639-68F7-4F8D-86B2-91EBA28902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44343" y="3654249"/>
            <a:ext cx="2453995" cy="14485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B951C-F01C-4D08-8541-AC6148ABC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77" y="4825780"/>
            <a:ext cx="3011396" cy="1828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AC26C-7D26-4F06-9C5D-603F5A9EB397}"/>
              </a:ext>
            </a:extLst>
          </p:cNvPr>
          <p:cNvCxnSpPr>
            <a:endCxn id="14" idx="0"/>
          </p:cNvCxnSpPr>
          <p:nvPr/>
        </p:nvCxnSpPr>
        <p:spPr>
          <a:xfrm>
            <a:off x="5887516" y="4456324"/>
            <a:ext cx="411059" cy="3694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E31D-7023-4262-9C3F-B16CBA4DA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24" y="4827789"/>
            <a:ext cx="3034147" cy="1828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B5833-9003-4D8E-A11C-5A8AAF679FBD}"/>
              </a:ext>
            </a:extLst>
          </p:cNvPr>
          <p:cNvCxnSpPr/>
          <p:nvPr/>
        </p:nvCxnSpPr>
        <p:spPr>
          <a:xfrm flipH="1">
            <a:off x="3216776" y="4436545"/>
            <a:ext cx="870787" cy="3645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63869-6939-4783-B040-CC75A4E6474D}"/>
              </a:ext>
            </a:extLst>
          </p:cNvPr>
          <p:cNvSpPr txBox="1"/>
          <p:nvPr/>
        </p:nvSpPr>
        <p:spPr>
          <a:xfrm>
            <a:off x="5164786" y="854203"/>
            <a:ext cx="3944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</a:t>
            </a:r>
            <a:r>
              <a:rPr lang="sv-SE" sz="1400" dirty="0">
                <a:solidFill>
                  <a:srgbClr val="1F497D"/>
                </a:solidFill>
                <a:latin typeface="Cambria" panose="02040503050406030204" pitchFamily="18" charset="0"/>
              </a:rPr>
              <a:t>J. Synchrotron Rad. 21, 669 (2014).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920911 (2014). 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920909 (2014).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04D379-3263-4BD7-82FF-8C7489F13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0" y="3383015"/>
            <a:ext cx="2059665" cy="123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1B07E-9AA7-4A04-B0C1-1122650EDCA4}"/>
              </a:ext>
            </a:extLst>
          </p:cNvPr>
          <p:cNvSpPr txBox="1"/>
          <p:nvPr/>
        </p:nvSpPr>
        <p:spPr>
          <a:xfrm>
            <a:off x="10597662" y="2037240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0.30 µm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2B6BB-0698-42DA-A4B4-6C2A37465A6C}"/>
              </a:ext>
            </a:extLst>
          </p:cNvPr>
          <p:cNvSpPr txBox="1"/>
          <p:nvPr/>
        </p:nvSpPr>
        <p:spPr>
          <a:xfrm>
            <a:off x="10672314" y="4702357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0.38 µm</a:t>
            </a:r>
          </a:p>
        </p:txBody>
      </p:sp>
    </p:spTree>
    <p:extLst>
      <p:ext uri="{BB962C8B-B14F-4D97-AF65-F5344CB8AC3E}">
        <p14:creationId xmlns:p14="http://schemas.microsoft.com/office/powerpoint/2010/main" val="1501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BBD81-4D46-4CAC-A0CF-7ACFCDE2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31" y="749518"/>
            <a:ext cx="6423513" cy="58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67</TotalTime>
  <Words>101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Lucida Grande</vt:lpstr>
      <vt:lpstr>Arial</vt:lpstr>
      <vt:lpstr>Calibri</vt:lpstr>
      <vt:lpstr>Cambria</vt:lpstr>
      <vt:lpstr>Times New Roman</vt:lpstr>
      <vt:lpstr>Wingdings</vt:lpstr>
      <vt:lpstr>1_presentation_4x3</vt:lpstr>
      <vt:lpstr>OASYS-ShadowOui-Hybrid</vt:lpstr>
      <vt:lpstr>Hybrid method: combining ray-tracing and wavefront propagation</vt:lpstr>
      <vt:lpstr>Hybrid method: combining ray-tracing and wavefront propagation</vt:lpstr>
      <vt:lpstr>SHADOW-HYBRID in OASYS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Xianbo Shi</cp:lastModifiedBy>
  <cp:revision>9</cp:revision>
  <dcterms:created xsi:type="dcterms:W3CDTF">2019-05-14T07:37:51Z</dcterms:created>
  <dcterms:modified xsi:type="dcterms:W3CDTF">2019-05-14T08:45:29Z</dcterms:modified>
</cp:coreProperties>
</file>