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136D4-0165-8240-9257-4487CEA25816}" type="datetimeFigureOut">
              <a:rPr lang="en-US" smtClean="0"/>
              <a:t>17/05/19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EB32D-C0D1-BB46-AC9D-B626DA3CA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30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136D4-0165-8240-9257-4487CEA25816}" type="datetimeFigureOut">
              <a:rPr lang="en-US" smtClean="0"/>
              <a:t>17/05/19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EB32D-C0D1-BB46-AC9D-B626DA3CA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046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136D4-0165-8240-9257-4487CEA25816}" type="datetimeFigureOut">
              <a:rPr lang="en-US" smtClean="0"/>
              <a:t>17/05/19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EB32D-C0D1-BB46-AC9D-B626DA3CA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349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136D4-0165-8240-9257-4487CEA25816}" type="datetimeFigureOut">
              <a:rPr lang="en-US" smtClean="0"/>
              <a:t>17/05/19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EB32D-C0D1-BB46-AC9D-B626DA3CA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329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136D4-0165-8240-9257-4487CEA25816}" type="datetimeFigureOut">
              <a:rPr lang="en-US" smtClean="0"/>
              <a:t>17/05/19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EB32D-C0D1-BB46-AC9D-B626DA3CA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12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136D4-0165-8240-9257-4487CEA25816}" type="datetimeFigureOut">
              <a:rPr lang="en-US" smtClean="0"/>
              <a:t>17/05/19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EB32D-C0D1-BB46-AC9D-B626DA3CA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67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136D4-0165-8240-9257-4487CEA25816}" type="datetimeFigureOut">
              <a:rPr lang="en-US" smtClean="0"/>
              <a:t>17/05/19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EB32D-C0D1-BB46-AC9D-B626DA3CA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72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136D4-0165-8240-9257-4487CEA25816}" type="datetimeFigureOut">
              <a:rPr lang="en-US" smtClean="0"/>
              <a:t>17/05/19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EB32D-C0D1-BB46-AC9D-B626DA3CA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668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136D4-0165-8240-9257-4487CEA25816}" type="datetimeFigureOut">
              <a:rPr lang="en-US" smtClean="0"/>
              <a:t>17/05/19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EB32D-C0D1-BB46-AC9D-B626DA3CA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0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136D4-0165-8240-9257-4487CEA25816}" type="datetimeFigureOut">
              <a:rPr lang="en-US" smtClean="0"/>
              <a:t>17/05/19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EB32D-C0D1-BB46-AC9D-B626DA3CA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7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136D4-0165-8240-9257-4487CEA25816}" type="datetimeFigureOut">
              <a:rPr lang="en-US" smtClean="0"/>
              <a:t>17/05/19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EB32D-C0D1-BB46-AC9D-B626DA3CA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806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136D4-0165-8240-9257-4487CEA25816}" type="datetimeFigureOut">
              <a:rPr lang="en-US" smtClean="0"/>
              <a:t>17/05/19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EB32D-C0D1-BB46-AC9D-B626DA3CA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60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Wave Optics Simulations using WOFRY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76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78486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1: </a:t>
            </a:r>
            <a:r>
              <a:rPr lang="en-US" dirty="0"/>
              <a:t>simple </a:t>
            </a:r>
            <a:r>
              <a:rPr lang="en-US" dirty="0" smtClean="0"/>
              <a:t>propagation cases</a:t>
            </a:r>
            <a:endParaRPr lang="en-GB" sz="5300" dirty="0">
              <a:solidFill>
                <a:srgbClr val="3366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06886" y="1676400"/>
            <a:ext cx="936389" cy="1295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2400" y="12192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Aperture</a:t>
            </a:r>
            <a:r>
              <a:rPr lang="en-US" dirty="0" smtClean="0"/>
              <a:t>=0.4 mm, </a:t>
            </a:r>
            <a:r>
              <a:rPr lang="en-US" dirty="0">
                <a:latin typeface="Symbol" charset="2"/>
                <a:cs typeface="Symbol" charset="2"/>
              </a:rPr>
              <a:t>E</a:t>
            </a:r>
            <a:r>
              <a:rPr lang="en-US" dirty="0" smtClean="0"/>
              <a:t>=17225 </a:t>
            </a:r>
            <a:r>
              <a:rPr lang="en-US" dirty="0" err="1" smtClean="0"/>
              <a:t>eV</a:t>
            </a:r>
            <a:r>
              <a:rPr lang="en-US" dirty="0" smtClean="0"/>
              <a:t>, </a:t>
            </a:r>
            <a:r>
              <a:rPr lang="en-US" dirty="0" smtClean="0"/>
              <a:t>D</a:t>
            </a:r>
            <a:r>
              <a:rPr lang="en-US" dirty="0" smtClean="0"/>
              <a:t>=</a:t>
            </a:r>
            <a:r>
              <a:rPr lang="en-US" dirty="0" smtClean="0"/>
              <a:t>5c</a:t>
            </a:r>
            <a:r>
              <a:rPr lang="en-US" dirty="0" smtClean="0"/>
              <a:t>m</a:t>
            </a:r>
            <a:endParaRPr lang="en-US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0800000">
            <a:off x="1362075" y="4191000"/>
            <a:ext cx="936389" cy="129540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2352675" y="2971800"/>
            <a:ext cx="0" cy="990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352675" y="4343400"/>
            <a:ext cx="0" cy="990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81275" y="3593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F=D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28875" y="48122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F=D/2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352675" y="5522893"/>
            <a:ext cx="0" cy="990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428875" y="5991761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F=D/2</a:t>
            </a: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2047875" y="3200400"/>
            <a:ext cx="0" cy="609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743075" y="3200400"/>
            <a:ext cx="0" cy="609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352675" y="3429000"/>
            <a:ext cx="0" cy="609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895475" y="3200400"/>
            <a:ext cx="0" cy="609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352675" y="3505200"/>
            <a:ext cx="990600" cy="0"/>
          </a:xfrm>
          <a:prstGeom prst="line">
            <a:avLst/>
          </a:prstGeom>
          <a:ln w="6350" cmpd="sng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352675" y="4844534"/>
            <a:ext cx="990600" cy="32266"/>
          </a:xfrm>
          <a:prstGeom prst="line">
            <a:avLst/>
          </a:prstGeom>
          <a:ln w="6350" cmpd="sng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552575" y="5980093"/>
            <a:ext cx="1714500" cy="32266"/>
          </a:xfrm>
          <a:prstGeom prst="line">
            <a:avLst/>
          </a:prstGeom>
          <a:ln w="6350" cmpd="sng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ight Brace 39"/>
          <p:cNvSpPr/>
          <p:nvPr/>
        </p:nvSpPr>
        <p:spPr>
          <a:xfrm>
            <a:off x="3581400" y="1600200"/>
            <a:ext cx="304800" cy="36576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190875" y="22860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3200400" y="48006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00400" y="5903893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200400" y="34290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0" y="213360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Converging spherical +</a:t>
            </a:r>
          </a:p>
          <a:p>
            <a:r>
              <a:rPr lang="en-US" sz="1400" dirty="0" smtClean="0"/>
              <a:t>Propagation (D)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6200" y="3124200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Plane + </a:t>
            </a:r>
            <a:br>
              <a:rPr lang="en-US" sz="1400" dirty="0" smtClean="0"/>
            </a:br>
            <a:r>
              <a:rPr lang="en-US" sz="1400" dirty="0" smtClean="0"/>
              <a:t>Lens (F=D)+</a:t>
            </a:r>
            <a:br>
              <a:rPr lang="en-US" sz="1400" dirty="0" smtClean="0"/>
            </a:br>
            <a:r>
              <a:rPr lang="en-US" sz="1400" dirty="0" smtClean="0"/>
              <a:t>Propagation (D)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-12700" y="4419600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Spherical divergent+ </a:t>
            </a:r>
            <a:br>
              <a:rPr lang="en-US" sz="1400" dirty="0" smtClean="0"/>
            </a:br>
            <a:r>
              <a:rPr lang="en-US" sz="1400" dirty="0" smtClean="0"/>
              <a:t>Lens (F=D/2)+</a:t>
            </a:r>
            <a:br>
              <a:rPr lang="en-US" sz="1400" dirty="0" smtClean="0"/>
            </a:br>
            <a:r>
              <a:rPr lang="en-US" sz="1400" dirty="0" smtClean="0"/>
              <a:t>Propagation (D)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1600" y="6056293"/>
            <a:ext cx="422672" cy="381000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8100" y="5675293"/>
            <a:ext cx="182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Gaussian+</a:t>
            </a:r>
            <a:br>
              <a:rPr lang="en-US" sz="1400" dirty="0" smtClean="0"/>
            </a:br>
            <a:r>
              <a:rPr lang="en-US" sz="1400" dirty="0" smtClean="0"/>
              <a:t>Propagation(D)+ </a:t>
            </a:r>
            <a:br>
              <a:rPr lang="en-US" sz="1400" dirty="0" smtClean="0"/>
            </a:br>
            <a:r>
              <a:rPr lang="en-US" sz="1400" dirty="0" smtClean="0"/>
              <a:t>Lens (F=D/2)+</a:t>
            </a:r>
            <a:br>
              <a:rPr lang="en-US" sz="1400" dirty="0" smtClean="0"/>
            </a:br>
            <a:r>
              <a:rPr lang="en-US" sz="1400" dirty="0" smtClean="0"/>
              <a:t>Propagation (D)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" y="1676400"/>
            <a:ext cx="3276600" cy="1219200"/>
          </a:xfrm>
          <a:prstGeom prst="rect">
            <a:avLst/>
          </a:prstGeom>
          <a:solidFill>
            <a:srgbClr val="3366FF">
              <a:alpha val="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6200" y="2971800"/>
            <a:ext cx="3276600" cy="1143000"/>
          </a:xfrm>
          <a:prstGeom prst="rect">
            <a:avLst/>
          </a:prstGeom>
          <a:solidFill>
            <a:srgbClr val="3366FF">
              <a:alpha val="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6200" y="5562600"/>
            <a:ext cx="3276600" cy="1219200"/>
          </a:xfrm>
          <a:prstGeom prst="rect">
            <a:avLst/>
          </a:prstGeom>
          <a:solidFill>
            <a:srgbClr val="3366FF">
              <a:alpha val="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6200" y="4191000"/>
            <a:ext cx="3276600" cy="1219200"/>
          </a:xfrm>
          <a:prstGeom prst="rect">
            <a:avLst/>
          </a:prstGeom>
          <a:solidFill>
            <a:srgbClr val="3366FF">
              <a:alpha val="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Slide Number Placeholder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3412" y="2195482"/>
            <a:ext cx="2997200" cy="200983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3059" y="4691529"/>
            <a:ext cx="2905503" cy="195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735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52</Words>
  <Application>Microsoft Macintosh PowerPoint</Application>
  <PresentationFormat>On-screen Show 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Wave Optics Simulations using WOFRY</vt:lpstr>
      <vt:lpstr>Example 1: simple propagation cases</vt:lpstr>
    </vt:vector>
  </TitlesOfParts>
  <Company>ESRF - The European Synchrotron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Wave Optics Simulations using WOFRY</dc:title>
  <dc:creator>Manuel Sanchez del Rio</dc:creator>
  <cp:lastModifiedBy>Manuel Sanchez del Rio</cp:lastModifiedBy>
  <cp:revision>4</cp:revision>
  <dcterms:created xsi:type="dcterms:W3CDTF">2019-05-10T04:45:57Z</dcterms:created>
  <dcterms:modified xsi:type="dcterms:W3CDTF">2019-05-17T04:09:44Z</dcterms:modified>
</cp:coreProperties>
</file>