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251700" cy="103886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8" y="1700172"/>
            <a:ext cx="6163945" cy="3616772"/>
          </a:xfrm>
        </p:spPr>
        <p:txBody>
          <a:bodyPr anchor="b"/>
          <a:lstStyle>
            <a:lvl1pPr algn="ctr">
              <a:defRPr sz="47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463" y="5456420"/>
            <a:ext cx="5438775" cy="2508173"/>
          </a:xfrm>
        </p:spPr>
        <p:txBody>
          <a:bodyPr/>
          <a:lstStyle>
            <a:lvl1pPr marL="0" indent="0" algn="ctr">
              <a:buNone/>
              <a:defRPr sz="1903"/>
            </a:lvl1pPr>
            <a:lvl2pPr marL="362605" indent="0" algn="ctr">
              <a:buNone/>
              <a:defRPr sz="1586"/>
            </a:lvl2pPr>
            <a:lvl3pPr marL="725211" indent="0" algn="ctr">
              <a:buNone/>
              <a:defRPr sz="1428"/>
            </a:lvl3pPr>
            <a:lvl4pPr marL="1087816" indent="0" algn="ctr">
              <a:buNone/>
              <a:defRPr sz="1269"/>
            </a:lvl4pPr>
            <a:lvl5pPr marL="1450421" indent="0" algn="ctr">
              <a:buNone/>
              <a:defRPr sz="1269"/>
            </a:lvl5pPr>
            <a:lvl6pPr marL="1813027" indent="0" algn="ctr">
              <a:buNone/>
              <a:defRPr sz="1269"/>
            </a:lvl6pPr>
            <a:lvl7pPr marL="2175632" indent="0" algn="ctr">
              <a:buNone/>
              <a:defRPr sz="1269"/>
            </a:lvl7pPr>
            <a:lvl8pPr marL="2538237" indent="0" algn="ctr">
              <a:buNone/>
              <a:defRPr sz="1269"/>
            </a:lvl8pPr>
            <a:lvl9pPr marL="2900843" indent="0" algn="ctr">
              <a:buNone/>
              <a:defRPr sz="12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9498" y="553097"/>
            <a:ext cx="1563648" cy="88038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555" y="553097"/>
            <a:ext cx="4600297" cy="88038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0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8" y="2589939"/>
            <a:ext cx="6254591" cy="4321368"/>
          </a:xfrm>
        </p:spPr>
        <p:txBody>
          <a:bodyPr anchor="b"/>
          <a:lstStyle>
            <a:lvl1pPr>
              <a:defRPr sz="47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778" y="6952189"/>
            <a:ext cx="6254591" cy="2272505"/>
          </a:xfrm>
        </p:spPr>
        <p:txBody>
          <a:bodyPr/>
          <a:lstStyle>
            <a:lvl1pPr marL="0" indent="0">
              <a:buNone/>
              <a:defRPr sz="1903">
                <a:solidFill>
                  <a:schemeClr val="tx1"/>
                </a:solidFill>
              </a:defRPr>
            </a:lvl1pPr>
            <a:lvl2pPr marL="362605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2pPr>
            <a:lvl3pPr marL="72521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087816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4pPr>
            <a:lvl5pPr marL="1450421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5pPr>
            <a:lvl6pPr marL="181302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6pPr>
            <a:lvl7pPr marL="2175632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7pPr>
            <a:lvl8pPr marL="253823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8pPr>
            <a:lvl9pPr marL="2900843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54" y="2765484"/>
            <a:ext cx="3081973" cy="65914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1173" y="2765484"/>
            <a:ext cx="3081973" cy="65914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99" y="553099"/>
            <a:ext cx="6254591" cy="20079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499" y="2546651"/>
            <a:ext cx="3067809" cy="1248074"/>
          </a:xfrm>
        </p:spPr>
        <p:txBody>
          <a:bodyPr anchor="b"/>
          <a:lstStyle>
            <a:lvl1pPr marL="0" indent="0">
              <a:buNone/>
              <a:defRPr sz="1903" b="1"/>
            </a:lvl1pPr>
            <a:lvl2pPr marL="362605" indent="0">
              <a:buNone/>
              <a:defRPr sz="1586" b="1"/>
            </a:lvl2pPr>
            <a:lvl3pPr marL="725211" indent="0">
              <a:buNone/>
              <a:defRPr sz="1428" b="1"/>
            </a:lvl3pPr>
            <a:lvl4pPr marL="1087816" indent="0">
              <a:buNone/>
              <a:defRPr sz="1269" b="1"/>
            </a:lvl4pPr>
            <a:lvl5pPr marL="1450421" indent="0">
              <a:buNone/>
              <a:defRPr sz="1269" b="1"/>
            </a:lvl5pPr>
            <a:lvl6pPr marL="1813027" indent="0">
              <a:buNone/>
              <a:defRPr sz="1269" b="1"/>
            </a:lvl6pPr>
            <a:lvl7pPr marL="2175632" indent="0">
              <a:buNone/>
              <a:defRPr sz="1269" b="1"/>
            </a:lvl7pPr>
            <a:lvl8pPr marL="2538237" indent="0">
              <a:buNone/>
              <a:defRPr sz="1269" b="1"/>
            </a:lvl8pPr>
            <a:lvl9pPr marL="2900843" indent="0">
              <a:buNone/>
              <a:defRPr sz="12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99" y="3794725"/>
            <a:ext cx="3067809" cy="55814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1174" y="2546651"/>
            <a:ext cx="3082917" cy="1248074"/>
          </a:xfrm>
        </p:spPr>
        <p:txBody>
          <a:bodyPr anchor="b"/>
          <a:lstStyle>
            <a:lvl1pPr marL="0" indent="0">
              <a:buNone/>
              <a:defRPr sz="1903" b="1"/>
            </a:lvl1pPr>
            <a:lvl2pPr marL="362605" indent="0">
              <a:buNone/>
              <a:defRPr sz="1586" b="1"/>
            </a:lvl2pPr>
            <a:lvl3pPr marL="725211" indent="0">
              <a:buNone/>
              <a:defRPr sz="1428" b="1"/>
            </a:lvl3pPr>
            <a:lvl4pPr marL="1087816" indent="0">
              <a:buNone/>
              <a:defRPr sz="1269" b="1"/>
            </a:lvl4pPr>
            <a:lvl5pPr marL="1450421" indent="0">
              <a:buNone/>
              <a:defRPr sz="1269" b="1"/>
            </a:lvl5pPr>
            <a:lvl6pPr marL="1813027" indent="0">
              <a:buNone/>
              <a:defRPr sz="1269" b="1"/>
            </a:lvl6pPr>
            <a:lvl7pPr marL="2175632" indent="0">
              <a:buNone/>
              <a:defRPr sz="1269" b="1"/>
            </a:lvl7pPr>
            <a:lvl8pPr marL="2538237" indent="0">
              <a:buNone/>
              <a:defRPr sz="1269" b="1"/>
            </a:lvl8pPr>
            <a:lvl9pPr marL="2900843" indent="0">
              <a:buNone/>
              <a:defRPr sz="12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1174" y="3794725"/>
            <a:ext cx="3082917" cy="55814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0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0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5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99" y="692573"/>
            <a:ext cx="2338862" cy="2424007"/>
          </a:xfrm>
        </p:spPr>
        <p:txBody>
          <a:bodyPr anchor="b"/>
          <a:lstStyle>
            <a:lvl1pPr>
              <a:defRPr sz="25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917" y="1495768"/>
            <a:ext cx="3671173" cy="7382639"/>
          </a:xfrm>
        </p:spPr>
        <p:txBody>
          <a:bodyPr/>
          <a:lstStyle>
            <a:lvl1pPr>
              <a:defRPr sz="2538"/>
            </a:lvl1pPr>
            <a:lvl2pPr>
              <a:defRPr sz="2221"/>
            </a:lvl2pPr>
            <a:lvl3pPr>
              <a:defRPr sz="1903"/>
            </a:lvl3pPr>
            <a:lvl4pPr>
              <a:defRPr sz="1586"/>
            </a:lvl4pPr>
            <a:lvl5pPr>
              <a:defRPr sz="1586"/>
            </a:lvl5pPr>
            <a:lvl6pPr>
              <a:defRPr sz="1586"/>
            </a:lvl6pPr>
            <a:lvl7pPr>
              <a:defRPr sz="1586"/>
            </a:lvl7pPr>
            <a:lvl8pPr>
              <a:defRPr sz="1586"/>
            </a:lvl8pPr>
            <a:lvl9pPr>
              <a:defRPr sz="158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499" y="3116580"/>
            <a:ext cx="2338862" cy="5773850"/>
          </a:xfrm>
        </p:spPr>
        <p:txBody>
          <a:bodyPr/>
          <a:lstStyle>
            <a:lvl1pPr marL="0" indent="0">
              <a:buNone/>
              <a:defRPr sz="1269"/>
            </a:lvl1pPr>
            <a:lvl2pPr marL="362605" indent="0">
              <a:buNone/>
              <a:defRPr sz="1110"/>
            </a:lvl2pPr>
            <a:lvl3pPr marL="725211" indent="0">
              <a:buNone/>
              <a:defRPr sz="952"/>
            </a:lvl3pPr>
            <a:lvl4pPr marL="1087816" indent="0">
              <a:buNone/>
              <a:defRPr sz="793"/>
            </a:lvl4pPr>
            <a:lvl5pPr marL="1450421" indent="0">
              <a:buNone/>
              <a:defRPr sz="793"/>
            </a:lvl5pPr>
            <a:lvl6pPr marL="1813027" indent="0">
              <a:buNone/>
              <a:defRPr sz="793"/>
            </a:lvl6pPr>
            <a:lvl7pPr marL="2175632" indent="0">
              <a:buNone/>
              <a:defRPr sz="793"/>
            </a:lvl7pPr>
            <a:lvl8pPr marL="2538237" indent="0">
              <a:buNone/>
              <a:defRPr sz="793"/>
            </a:lvl8pPr>
            <a:lvl9pPr marL="2900843" indent="0">
              <a:buNone/>
              <a:defRPr sz="7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99" y="692573"/>
            <a:ext cx="2338862" cy="2424007"/>
          </a:xfrm>
        </p:spPr>
        <p:txBody>
          <a:bodyPr anchor="b"/>
          <a:lstStyle>
            <a:lvl1pPr>
              <a:defRPr sz="25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2917" y="1495768"/>
            <a:ext cx="3671173" cy="7382639"/>
          </a:xfrm>
        </p:spPr>
        <p:txBody>
          <a:bodyPr anchor="t"/>
          <a:lstStyle>
            <a:lvl1pPr marL="0" indent="0">
              <a:buNone/>
              <a:defRPr sz="2538"/>
            </a:lvl1pPr>
            <a:lvl2pPr marL="362605" indent="0">
              <a:buNone/>
              <a:defRPr sz="2221"/>
            </a:lvl2pPr>
            <a:lvl3pPr marL="725211" indent="0">
              <a:buNone/>
              <a:defRPr sz="1903"/>
            </a:lvl3pPr>
            <a:lvl4pPr marL="1087816" indent="0">
              <a:buNone/>
              <a:defRPr sz="1586"/>
            </a:lvl4pPr>
            <a:lvl5pPr marL="1450421" indent="0">
              <a:buNone/>
              <a:defRPr sz="1586"/>
            </a:lvl5pPr>
            <a:lvl6pPr marL="1813027" indent="0">
              <a:buNone/>
              <a:defRPr sz="1586"/>
            </a:lvl6pPr>
            <a:lvl7pPr marL="2175632" indent="0">
              <a:buNone/>
              <a:defRPr sz="1586"/>
            </a:lvl7pPr>
            <a:lvl8pPr marL="2538237" indent="0">
              <a:buNone/>
              <a:defRPr sz="1586"/>
            </a:lvl8pPr>
            <a:lvl9pPr marL="2900843" indent="0">
              <a:buNone/>
              <a:defRPr sz="158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499" y="3116580"/>
            <a:ext cx="2338862" cy="5773850"/>
          </a:xfrm>
        </p:spPr>
        <p:txBody>
          <a:bodyPr/>
          <a:lstStyle>
            <a:lvl1pPr marL="0" indent="0">
              <a:buNone/>
              <a:defRPr sz="1269"/>
            </a:lvl1pPr>
            <a:lvl2pPr marL="362605" indent="0">
              <a:buNone/>
              <a:defRPr sz="1110"/>
            </a:lvl2pPr>
            <a:lvl3pPr marL="725211" indent="0">
              <a:buNone/>
              <a:defRPr sz="952"/>
            </a:lvl3pPr>
            <a:lvl4pPr marL="1087816" indent="0">
              <a:buNone/>
              <a:defRPr sz="793"/>
            </a:lvl4pPr>
            <a:lvl5pPr marL="1450421" indent="0">
              <a:buNone/>
              <a:defRPr sz="793"/>
            </a:lvl5pPr>
            <a:lvl6pPr marL="1813027" indent="0">
              <a:buNone/>
              <a:defRPr sz="793"/>
            </a:lvl6pPr>
            <a:lvl7pPr marL="2175632" indent="0">
              <a:buNone/>
              <a:defRPr sz="793"/>
            </a:lvl7pPr>
            <a:lvl8pPr marL="2538237" indent="0">
              <a:buNone/>
              <a:defRPr sz="793"/>
            </a:lvl8pPr>
            <a:lvl9pPr marL="2900843" indent="0">
              <a:buNone/>
              <a:defRPr sz="7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555" y="553099"/>
            <a:ext cx="6254591" cy="200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55" y="2765484"/>
            <a:ext cx="6254591" cy="6591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554" y="9628695"/>
            <a:ext cx="1631633" cy="55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74E3-EAE4-4084-94AE-655468D5E0E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2126" y="9628695"/>
            <a:ext cx="2447449" cy="55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1513" y="9628695"/>
            <a:ext cx="1631633" cy="55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5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5211" rtl="0" eaLnBrk="1" latinLnBrk="0" hangingPunct="1">
        <a:lnSpc>
          <a:spcPct val="90000"/>
        </a:lnSpc>
        <a:spcBef>
          <a:spcPct val="0"/>
        </a:spcBef>
        <a:buNone/>
        <a:defRPr sz="3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03" indent="-181303" algn="l" defTabSz="725211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221" kern="1200">
          <a:solidFill>
            <a:schemeClr val="tx1"/>
          </a:solidFill>
          <a:latin typeface="+mn-lt"/>
          <a:ea typeface="+mn-ea"/>
          <a:cs typeface="+mn-cs"/>
        </a:defRPr>
      </a:lvl1pPr>
      <a:lvl2pPr marL="543908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06513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3pPr>
      <a:lvl4pPr marL="1269119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4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994329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356935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719540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3082145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605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211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816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421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027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632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8237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843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1" y="-29822"/>
            <a:ext cx="7362825" cy="10405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898860"/>
            <a:ext cx="2568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14-16 May 2019</a:t>
            </a:r>
          </a:p>
          <a:p>
            <a:endParaRPr lang="en-US" sz="1400" b="1" dirty="0"/>
          </a:p>
          <a:p>
            <a:r>
              <a:rPr lang="en-US" sz="1400" b="1" dirty="0" smtClean="0"/>
              <a:t>Hosted at </a:t>
            </a:r>
            <a:r>
              <a:rPr lang="en-US" sz="1400" b="1" dirty="0" smtClean="0"/>
              <a:t>the ESRF</a:t>
            </a:r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Maximum 20 attendees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Registration and info:</a:t>
            </a:r>
          </a:p>
          <a:p>
            <a:r>
              <a:rPr lang="en-US" sz="1400" dirty="0" smtClean="0"/>
              <a:t>madonna@esrf.eu</a:t>
            </a:r>
          </a:p>
          <a:p>
            <a:r>
              <a:rPr lang="en-US" sz="1400" dirty="0" smtClean="0"/>
              <a:t>srio@esrf.eu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10783" y="7799903"/>
            <a:ext cx="20409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This is a hands-on meeting to perform full simulations on </a:t>
            </a:r>
            <a:r>
              <a:rPr lang="en-US" sz="1400" dirty="0" smtClean="0"/>
              <a:t>synchrotron </a:t>
            </a:r>
            <a:r>
              <a:rPr lang="en-US" sz="1400" dirty="0" smtClean="0"/>
              <a:t>beamlines with OASYS.  It will cover source emission, ray tracing, wave optics, partial coherence and a code camp to learn to program OASYS tools.</a:t>
            </a:r>
          </a:p>
          <a:p>
            <a:endParaRPr lang="en-US" sz="700" dirty="0"/>
          </a:p>
          <a:p>
            <a:endParaRPr lang="en-GB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71673" y="227770"/>
            <a:ext cx="440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http://</a:t>
            </a:r>
            <a:r>
              <a:rPr lang="en-GB" sz="2400" b="1" dirty="0" smtClean="0">
                <a:solidFill>
                  <a:srgbClr val="0070C0"/>
                </a:solidFill>
              </a:rPr>
              <a:t>tinyurl.com/yxwtoc6a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intranet.esrf.fr/files/live/sites/intranet/files/Directorate/CommunicationUnit/BrandGuidelines/logo%202014/logo-with-baseline/ESRF-LogoBaseline-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91" y="223979"/>
            <a:ext cx="757361" cy="9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OS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61" y="2057031"/>
            <a:ext cx="1054460" cy="3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argonne lab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91" y="1192108"/>
            <a:ext cx="860327" cy="8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97916" y="2332723"/>
            <a:ext cx="1171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H2020 No 823852</a:t>
            </a:r>
            <a:endParaRPr lang="en-GB" sz="900" dirty="0"/>
          </a:p>
        </p:txBody>
      </p:sp>
      <p:pic>
        <p:nvPicPr>
          <p:cNvPr id="1034" name="Picture 10" descr="RÃ©sultat de recherche d'images pour &quot;european union flag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28" y="2134237"/>
            <a:ext cx="358472" cy="23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 DEL RIO Manuel</dc:creator>
  <cp:lastModifiedBy>MADONNA Christine</cp:lastModifiedBy>
  <cp:revision>14</cp:revision>
  <cp:lastPrinted>2019-03-12T13:49:10Z</cp:lastPrinted>
  <dcterms:created xsi:type="dcterms:W3CDTF">2019-03-12T13:21:46Z</dcterms:created>
  <dcterms:modified xsi:type="dcterms:W3CDTF">2019-03-13T15:12:25Z</dcterms:modified>
</cp:coreProperties>
</file>