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9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7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6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5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8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7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7AB2-056F-4D5F-AEBB-D78676A8EC4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E82B6-BCD2-42C4-B4C2-A15A88208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6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-glass/comsyl/wiki" TargetMode="External"/><Relationship Id="rId2" Type="http://schemas.openxmlformats.org/officeDocument/2006/relationships/hyperlink" Target="https://github.com/mark-glass/comsy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1-kit/oasys-comsyl" TargetMode="External"/><Relationship Id="rId2" Type="http://schemas.openxmlformats.org/officeDocument/2006/relationships/hyperlink" Target="https://github.com/mark-glass/comsy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COMSYL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Coherent Modes of Synchrotron Light</a:t>
            </a:r>
          </a:p>
          <a:p>
            <a:endParaRPr lang="en-US" dirty="0"/>
          </a:p>
          <a:p>
            <a:r>
              <a:rPr lang="en-US" dirty="0" smtClean="0"/>
              <a:t>(calculates the coherent modes for </a:t>
            </a:r>
            <a:r>
              <a:rPr lang="en-US" dirty="0" err="1" smtClean="0"/>
              <a:t>undulators</a:t>
            </a:r>
            <a:r>
              <a:rPr lang="en-US" dirty="0" smtClean="0"/>
              <a:t> in storage rings)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12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https://github.com/mark-glass/comsyl</a:t>
            </a:r>
            <a:endParaRPr lang="en-GB" dirty="0" smtClean="0"/>
          </a:p>
          <a:p>
            <a:r>
              <a:rPr lang="en-US" dirty="0" smtClean="0"/>
              <a:t>Installation:</a:t>
            </a:r>
            <a:br>
              <a:rPr lang="en-US" dirty="0" smtClean="0"/>
            </a:br>
            <a:r>
              <a:rPr lang="en-GB" dirty="0" smtClean="0">
                <a:hlinkClick r:id="rId3"/>
              </a:rPr>
              <a:t>https://github.com/mark-glass/comsyl/wiki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09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https://github.com/mark-glass/comsyl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comsyl</a:t>
            </a:r>
            <a:endParaRPr lang="en-US" dirty="0" smtClean="0"/>
          </a:p>
          <a:p>
            <a:r>
              <a:rPr lang="en-US" dirty="0" smtClean="0"/>
              <a:t>python –m pip install –e . --no-deps –no-binary :all: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https://github.com/oasys1-kit/oasys-comsyl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cd </a:t>
            </a:r>
            <a:r>
              <a:rPr lang="en-US" smtClean="0"/>
              <a:t>oasys-comsyl</a:t>
            </a:r>
            <a:endParaRPr lang="en-US" dirty="0" smtClean="0"/>
          </a:p>
          <a:p>
            <a:r>
              <a:rPr lang="en-US" dirty="0" smtClean="0"/>
              <a:t>python –m pip install –e . --no-deps –no-binary :all: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35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5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OASYS and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76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COMSYL</vt:lpstr>
      <vt:lpstr>Info</vt:lpstr>
      <vt:lpstr>Install Comsyl</vt:lpstr>
      <vt:lpstr>Run Comsyl</vt:lpstr>
      <vt:lpstr>OASYS and Comsyl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COMSYL</dc:title>
  <dc:creator>SANCHEZ DEL RIO Manuel</dc:creator>
  <cp:lastModifiedBy>SANCHEZ DEL RIO Manuel</cp:lastModifiedBy>
  <cp:revision>5</cp:revision>
  <dcterms:created xsi:type="dcterms:W3CDTF">2019-05-07T12:31:47Z</dcterms:created>
  <dcterms:modified xsi:type="dcterms:W3CDTF">2019-05-07T15:43:48Z</dcterms:modified>
</cp:coreProperties>
</file>