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1B33532-9F64-4937-87F4-CC9675263DB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FF364E-2B71-48AA-A51E-9D46246EF9A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Kairos VR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Oates</a:t>
            </a:r>
          </a:p>
          <a:p>
            <a:r>
              <a:rPr lang="en-US" dirty="0"/>
              <a:t>Kaitlin Dell</a:t>
            </a:r>
          </a:p>
        </p:txBody>
      </p:sp>
    </p:spTree>
    <p:extLst>
      <p:ext uri="{BB962C8B-B14F-4D97-AF65-F5344CB8AC3E}">
        <p14:creationId xmlns:p14="http://schemas.microsoft.com/office/powerpoint/2010/main" val="1942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Strategic space-combat game in which you control your ship via a holographic display in front of you. The primary focus is on out-maneuvering and outwitting your opponents.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Holographic table in front of you (effectively top-down)</a:t>
            </a:r>
          </a:p>
          <a:p>
            <a:r>
              <a:rPr lang="en-US" dirty="0"/>
              <a:t>Spacey controls (conservation of momentum, etc.)</a:t>
            </a:r>
          </a:p>
          <a:p>
            <a:r>
              <a:rPr lang="en-US" dirty="0"/>
              <a:t>Can freeze time in order to plan attacks and maneuvers</a:t>
            </a:r>
          </a:p>
        </p:txBody>
      </p:sp>
    </p:spTree>
    <p:extLst>
      <p:ext uri="{BB962C8B-B14F-4D97-AF65-F5344CB8AC3E}">
        <p14:creationId xmlns:p14="http://schemas.microsoft.com/office/powerpoint/2010/main" val="177936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Controls</a:t>
            </a:r>
          </a:p>
          <a:p>
            <a:pPr lvl="1"/>
            <a:r>
              <a:rPr lang="en-US" dirty="0"/>
              <a:t>Ship flies towards reticle (controlled by Vive wand)</a:t>
            </a:r>
          </a:p>
          <a:p>
            <a:r>
              <a:rPr lang="en-US" dirty="0"/>
              <a:t>Weapon Controls</a:t>
            </a:r>
          </a:p>
          <a:p>
            <a:pPr lvl="1"/>
            <a:r>
              <a:rPr lang="en-US" dirty="0"/>
              <a:t>Ship fires active weapon towards reticle (where applicable)</a:t>
            </a:r>
          </a:p>
          <a:p>
            <a:pPr lvl="1"/>
            <a:r>
              <a:rPr lang="en-US" dirty="0"/>
              <a:t>Range, accuracy, rate of fire, and effects vary</a:t>
            </a:r>
          </a:p>
          <a:p>
            <a:r>
              <a:rPr lang="en-US" dirty="0"/>
              <a:t>Time Pause</a:t>
            </a:r>
          </a:p>
          <a:p>
            <a:pPr lvl="1"/>
            <a:r>
              <a:rPr lang="en-US" dirty="0"/>
              <a:t>Temporarily freeze time in order to plan attacks and </a:t>
            </a:r>
            <a:r>
              <a:rPr lang="en-US" dirty="0" err="1"/>
              <a:t>maneuveurs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6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ve wand button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9434"/>
            <a:ext cx="5257800" cy="42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91488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options menu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28600" y="337208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R: weapons radial</a:t>
            </a:r>
          </a:p>
          <a:p>
            <a:pPr algn="r"/>
            <a:r>
              <a:rPr lang="en-US" sz="1600" dirty="0"/>
              <a:t>L:        ship radial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0154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Steam Overlay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337208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fire/use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398168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pause time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522303"/>
            <a:ext cx="7315200" cy="1154097"/>
          </a:xfrm>
        </p:spPr>
        <p:txBody>
          <a:bodyPr/>
          <a:lstStyle/>
          <a:p>
            <a:r>
              <a:rPr lang="en-US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237111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918"/>
            <a:ext cx="7315200" cy="51756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November 22</a:t>
            </a:r>
            <a:r>
              <a:rPr lang="en-US" baseline="30000" dirty="0"/>
              <a:t>nd</a:t>
            </a:r>
            <a:endParaRPr lang="en-US" dirty="0"/>
          </a:p>
          <a:p>
            <a:pPr lvl="1" fontAlgn="base"/>
            <a:r>
              <a:rPr lang="en-US" dirty="0"/>
              <a:t>Continued sound discovery</a:t>
            </a:r>
          </a:p>
          <a:p>
            <a:pPr lvl="1" fontAlgn="base"/>
            <a:r>
              <a:rPr lang="en-US" dirty="0"/>
              <a:t>Sound implementation</a:t>
            </a:r>
          </a:p>
          <a:p>
            <a:pPr lvl="1" fontAlgn="base"/>
            <a:r>
              <a:rPr lang="en-US" dirty="0"/>
              <a:t>Continued texturing</a:t>
            </a:r>
          </a:p>
          <a:p>
            <a:pPr lvl="1" fontAlgn="base"/>
            <a:r>
              <a:rPr lang="en-US" dirty="0"/>
              <a:t>Initial playtesting</a:t>
            </a:r>
          </a:p>
          <a:p>
            <a:pPr fontAlgn="base"/>
            <a:r>
              <a:rPr lang="en-US" dirty="0"/>
              <a:t>November 29th</a:t>
            </a:r>
          </a:p>
          <a:p>
            <a:pPr lvl="1" fontAlgn="base"/>
            <a:r>
              <a:rPr lang="en-US" dirty="0"/>
              <a:t>Playtesting continued</a:t>
            </a:r>
          </a:p>
          <a:p>
            <a:pPr lvl="1" fontAlgn="base"/>
            <a:r>
              <a:rPr lang="en-US" dirty="0"/>
              <a:t>Changes based on playtesting results planned (implementation started)</a:t>
            </a:r>
          </a:p>
          <a:p>
            <a:pPr fontAlgn="base"/>
            <a:r>
              <a:rPr lang="en-US" dirty="0"/>
              <a:t>December 6</a:t>
            </a:r>
            <a:r>
              <a:rPr lang="en-US" baseline="30000" dirty="0"/>
              <a:t>th</a:t>
            </a:r>
            <a:endParaRPr lang="en-US" dirty="0"/>
          </a:p>
          <a:p>
            <a:pPr lvl="1" fontAlgn="base"/>
            <a:r>
              <a:rPr lang="en-US" dirty="0"/>
              <a:t>Trailer draft</a:t>
            </a:r>
          </a:p>
          <a:p>
            <a:pPr lvl="1" fontAlgn="base"/>
            <a:r>
              <a:rPr lang="en-US" dirty="0"/>
              <a:t>Playtest changes implemented</a:t>
            </a:r>
          </a:p>
          <a:p>
            <a:pPr fontAlgn="base"/>
            <a:r>
              <a:rPr lang="en-US" dirty="0"/>
              <a:t>December 13th</a:t>
            </a:r>
          </a:p>
          <a:p>
            <a:pPr lvl="1" fontAlgn="base"/>
            <a:r>
              <a:rPr lang="en-US" dirty="0"/>
              <a:t>All the things done (posters, documents, etc.)</a:t>
            </a:r>
          </a:p>
          <a:p>
            <a:pPr lvl="1" fontAlgn="base"/>
            <a:r>
              <a:rPr lang="en-US" dirty="0"/>
              <a:t>Final version built and ready for demo</a:t>
            </a:r>
          </a:p>
        </p:txBody>
      </p:sp>
    </p:spTree>
    <p:extLst>
      <p:ext uri="{BB962C8B-B14F-4D97-AF65-F5344CB8AC3E}">
        <p14:creationId xmlns:p14="http://schemas.microsoft.com/office/powerpoint/2010/main" val="29873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A906-B871-41AC-A967-65EE8485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6800"/>
            <a:ext cx="7315200" cy="1154097"/>
          </a:xfrm>
        </p:spPr>
        <p:txBody>
          <a:bodyPr/>
          <a:lstStyle/>
          <a:p>
            <a:r>
              <a:rPr lang="en-US" dirty="0"/>
              <a:t>Play-Testing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D0FE-C075-460E-A8A4-138A4177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1918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Group: Friends and Family</a:t>
            </a:r>
          </a:p>
          <a:p>
            <a:pPr lvl="1"/>
            <a:r>
              <a:rPr lang="en-US" dirty="0"/>
              <a:t>Wide range in gaming experience</a:t>
            </a:r>
          </a:p>
          <a:p>
            <a:pPr lvl="1"/>
            <a:r>
              <a:rPr lang="en-US" dirty="0"/>
              <a:t>Wide age range (children to adults)</a:t>
            </a:r>
          </a:p>
          <a:p>
            <a:r>
              <a:rPr lang="en-US" dirty="0"/>
              <a:t>General Strategy</a:t>
            </a:r>
          </a:p>
          <a:p>
            <a:pPr lvl="1"/>
            <a:r>
              <a:rPr lang="en-US" dirty="0"/>
              <a:t>How much fun was had (focus and duration of play)</a:t>
            </a:r>
          </a:p>
          <a:p>
            <a:pPr lvl="1"/>
            <a:r>
              <a:rPr lang="en-US" dirty="0"/>
              <a:t>Usage of mechanics (weapon-switching and time-slow)</a:t>
            </a:r>
          </a:p>
          <a:p>
            <a:pPr lvl="1"/>
            <a:r>
              <a:rPr lang="en-US" dirty="0"/>
              <a:t>How easy game was to explain (intuitiveness)</a:t>
            </a:r>
          </a:p>
          <a:p>
            <a:r>
              <a:rPr lang="en-US" dirty="0"/>
              <a:t>Game Mode: Asteroids!</a:t>
            </a:r>
          </a:p>
          <a:p>
            <a:pPr lvl="1"/>
            <a:r>
              <a:rPr lang="en-US" dirty="0"/>
              <a:t>Already a known game for most players</a:t>
            </a:r>
          </a:p>
          <a:p>
            <a:pPr lvl="1"/>
            <a:r>
              <a:rPr lang="en-US" dirty="0"/>
              <a:t>Very basic ruleset for actual game (don’t die)</a:t>
            </a:r>
          </a:p>
          <a:p>
            <a:pPr lvl="1"/>
            <a:r>
              <a:rPr lang="en-US" dirty="0"/>
              <a:t>Primary focus becomes the use of our game’s specific mechanics</a:t>
            </a:r>
          </a:p>
        </p:txBody>
      </p:sp>
    </p:spTree>
    <p:extLst>
      <p:ext uri="{BB962C8B-B14F-4D97-AF65-F5344CB8AC3E}">
        <p14:creationId xmlns:p14="http://schemas.microsoft.com/office/powerpoint/2010/main" val="5639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111</TotalTime>
  <Words>270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Perspective</vt:lpstr>
      <vt:lpstr>Kairos VR</vt:lpstr>
      <vt:lpstr>General Description</vt:lpstr>
      <vt:lpstr>Basic Mechanics</vt:lpstr>
      <vt:lpstr>Controls</vt:lpstr>
      <vt:lpstr>Timeline</vt:lpstr>
      <vt:lpstr>Play-Testing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Kairos VR</dc:title>
  <dc:creator>Jonathan Oates</dc:creator>
  <cp:lastModifiedBy>Jonathan Oates</cp:lastModifiedBy>
  <cp:revision>9</cp:revision>
  <dcterms:created xsi:type="dcterms:W3CDTF">2017-11-01T19:02:58Z</dcterms:created>
  <dcterms:modified xsi:type="dcterms:W3CDTF">2017-11-15T18:54:54Z</dcterms:modified>
</cp:coreProperties>
</file>