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1B33532-9F64-4937-87F4-CC9675263DB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Kairos VR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Oates</a:t>
            </a:r>
          </a:p>
          <a:p>
            <a:r>
              <a:rPr lang="en-US" dirty="0" smtClean="0"/>
              <a:t>Kaitlin Dell</a:t>
            </a:r>
          </a:p>
        </p:txBody>
      </p:sp>
    </p:spTree>
    <p:extLst>
      <p:ext uri="{BB962C8B-B14F-4D97-AF65-F5344CB8AC3E}">
        <p14:creationId xmlns:p14="http://schemas.microsoft.com/office/powerpoint/2010/main" val="1942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S</a:t>
            </a:r>
            <a:r>
              <a:rPr lang="en-US" dirty="0" smtClean="0"/>
              <a:t>trategic </a:t>
            </a:r>
            <a:r>
              <a:rPr lang="en-US" dirty="0"/>
              <a:t>space-combat game in which </a:t>
            </a:r>
            <a:r>
              <a:rPr lang="en-US" dirty="0" smtClean="0"/>
              <a:t>you control </a:t>
            </a:r>
            <a:r>
              <a:rPr lang="en-US" dirty="0"/>
              <a:t>your ship via a holographic display in front of you. The primary focus is on out-maneuvering and outwitting your opponents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Holographic table in front of you (effectively top-down</a:t>
            </a:r>
            <a:r>
              <a:rPr lang="en-US" dirty="0" smtClean="0"/>
              <a:t>)</a:t>
            </a:r>
          </a:p>
          <a:p>
            <a:r>
              <a:rPr lang="en-US" dirty="0"/>
              <a:t>Spacey controls (conservation of momentum, etc</a:t>
            </a:r>
            <a:r>
              <a:rPr lang="en-US" dirty="0" smtClean="0"/>
              <a:t>.)</a:t>
            </a:r>
          </a:p>
          <a:p>
            <a:r>
              <a:rPr lang="en-US" dirty="0"/>
              <a:t>Can freeze time in order to plan attacks and maneuvers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Flight Controls</a:t>
            </a:r>
          </a:p>
          <a:p>
            <a:pPr lvl="1"/>
            <a:r>
              <a:rPr lang="en-US" dirty="0" smtClean="0"/>
              <a:t>Ship flies towards reticle (controlled by Vive wand)</a:t>
            </a:r>
          </a:p>
          <a:p>
            <a:r>
              <a:rPr lang="en-US" dirty="0" smtClean="0"/>
              <a:t>Weapon Controls</a:t>
            </a:r>
            <a:endParaRPr lang="en-US" dirty="0"/>
          </a:p>
          <a:p>
            <a:pPr lvl="1"/>
            <a:r>
              <a:rPr lang="en-US" dirty="0" smtClean="0"/>
              <a:t>Ship fires active weapon towards reticle (where applicable)</a:t>
            </a:r>
          </a:p>
          <a:p>
            <a:pPr lvl="1"/>
            <a:r>
              <a:rPr lang="en-US" dirty="0" smtClean="0"/>
              <a:t>Range, accuracy, rate of fire, and effects vary</a:t>
            </a:r>
            <a:endParaRPr lang="en-US" dirty="0"/>
          </a:p>
          <a:p>
            <a:r>
              <a:rPr lang="en-US" dirty="0" smtClean="0"/>
              <a:t>Time Pause</a:t>
            </a:r>
          </a:p>
          <a:p>
            <a:pPr lvl="1"/>
            <a:r>
              <a:rPr lang="en-US" dirty="0" smtClean="0"/>
              <a:t>Temporarily freeze time in order to plan attacks and </a:t>
            </a:r>
            <a:r>
              <a:rPr lang="en-US" dirty="0" err="1" smtClean="0"/>
              <a:t>maneuveurs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9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ve wand button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29434"/>
            <a:ext cx="5257800" cy="42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291488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options menu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228600" y="337208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L: weapons </a:t>
            </a:r>
            <a:r>
              <a:rPr lang="en-US" sz="1600" dirty="0"/>
              <a:t>r</a:t>
            </a:r>
            <a:r>
              <a:rPr lang="en-US" sz="1600" dirty="0" smtClean="0"/>
              <a:t>adial</a:t>
            </a:r>
          </a:p>
          <a:p>
            <a:pPr algn="r"/>
            <a:r>
              <a:rPr lang="en-US" sz="1600" dirty="0" smtClean="0"/>
              <a:t>R:        </a:t>
            </a:r>
            <a:r>
              <a:rPr lang="en-US" sz="1600" dirty="0"/>
              <a:t>s</a:t>
            </a:r>
            <a:r>
              <a:rPr lang="en-US" sz="1600" dirty="0" smtClean="0"/>
              <a:t>hip radial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01543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Steam Overlay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37208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fire/use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98168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pause time</a:t>
            </a:r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522303"/>
            <a:ext cx="7315200" cy="1154097"/>
          </a:xfrm>
        </p:spPr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315200" cy="1154097"/>
          </a:xfrm>
        </p:spPr>
        <p:txBody>
          <a:bodyPr/>
          <a:lstStyle/>
          <a:p>
            <a:r>
              <a:rPr lang="en-US" dirty="0" smtClean="0"/>
              <a:t>In Game (WIP)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80214"/>
            <a:ext cx="7315200" cy="3267455"/>
          </a:xfrm>
        </p:spPr>
      </p:pic>
      <p:sp>
        <p:nvSpPr>
          <p:cNvPr id="6" name="TextBox 5"/>
          <p:cNvSpPr txBox="1"/>
          <p:nvPr/>
        </p:nvSpPr>
        <p:spPr>
          <a:xfrm>
            <a:off x="5715000" y="43858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player ship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7000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ship control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35476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weapon control</a:t>
            </a:r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352800" y="3962400"/>
            <a:ext cx="21336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43096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bullet trace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352800" y="3801561"/>
            <a:ext cx="152400" cy="84639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86200" y="4114800"/>
            <a:ext cx="76200" cy="36412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67400" y="3932738"/>
            <a:ext cx="152400" cy="10586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62600" y="4512678"/>
            <a:ext cx="152400" cy="5932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Shown in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monitors</a:t>
            </a:r>
          </a:p>
          <a:p>
            <a:pPr lvl="1"/>
            <a:r>
              <a:rPr lang="en-US" dirty="0" smtClean="0"/>
              <a:t>Monitors will be arrayed above the table</a:t>
            </a:r>
          </a:p>
          <a:p>
            <a:pPr lvl="1"/>
            <a:r>
              <a:rPr lang="en-US" dirty="0" smtClean="0"/>
              <a:t>Give information regarding enemy ships, weapon cooldowns, etc.</a:t>
            </a:r>
          </a:p>
          <a:p>
            <a:r>
              <a:rPr lang="en-US" dirty="0" smtClean="0"/>
              <a:t>Additional ships</a:t>
            </a:r>
          </a:p>
          <a:p>
            <a:pPr lvl="1"/>
            <a:r>
              <a:rPr lang="en-US" dirty="0" smtClean="0"/>
              <a:t>Enemy ships will vary in style according to faction of ship</a:t>
            </a:r>
          </a:p>
          <a:p>
            <a:r>
              <a:rPr lang="en-US" dirty="0" smtClean="0"/>
              <a:t>Cabin interior</a:t>
            </a:r>
          </a:p>
          <a:p>
            <a:pPr lvl="1"/>
            <a:r>
              <a:rPr lang="en-US" dirty="0" smtClean="0"/>
              <a:t>Detailed interior of your ship’s cabin that reacts to game events</a:t>
            </a:r>
          </a:p>
          <a:p>
            <a:pPr lvl="1"/>
            <a:r>
              <a:rPr lang="en-US" dirty="0" smtClean="0"/>
              <a:t>Ex: Lights go red and dark when ship is heavily damaged</a:t>
            </a:r>
          </a:p>
        </p:txBody>
      </p:sp>
    </p:spTree>
    <p:extLst>
      <p:ext uri="{BB962C8B-B14F-4D97-AF65-F5344CB8AC3E}">
        <p14:creationId xmlns:p14="http://schemas.microsoft.com/office/powerpoint/2010/main" val="24343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9918"/>
            <a:ext cx="7315200" cy="517568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November 8st</a:t>
            </a:r>
          </a:p>
          <a:p>
            <a:pPr lvl="1" fontAlgn="base"/>
            <a:r>
              <a:rPr lang="en-US" dirty="0"/>
              <a:t>Continued programming (dynamic environment, AI refinement, additional weapons)</a:t>
            </a:r>
          </a:p>
          <a:p>
            <a:pPr lvl="1" fontAlgn="base"/>
            <a:r>
              <a:rPr lang="en-US" dirty="0"/>
              <a:t>Sound discovery</a:t>
            </a:r>
          </a:p>
          <a:p>
            <a:pPr lvl="1" fontAlgn="base"/>
            <a:r>
              <a:rPr lang="en-US" dirty="0"/>
              <a:t>Trailer produced and edited</a:t>
            </a:r>
          </a:p>
          <a:p>
            <a:pPr fontAlgn="base"/>
            <a:r>
              <a:rPr lang="en-US" dirty="0"/>
              <a:t>November 15th</a:t>
            </a:r>
          </a:p>
          <a:p>
            <a:pPr lvl="1" fontAlgn="base"/>
            <a:r>
              <a:rPr lang="en-US" dirty="0"/>
              <a:t>Continued programming (for remainder of project)</a:t>
            </a:r>
          </a:p>
          <a:p>
            <a:pPr lvl="1" fontAlgn="base"/>
            <a:r>
              <a:rPr lang="en-US" dirty="0"/>
              <a:t>Mission implementation (simple goals to start)</a:t>
            </a:r>
          </a:p>
          <a:p>
            <a:pPr lvl="1" fontAlgn="base"/>
            <a:r>
              <a:rPr lang="en-US" dirty="0"/>
              <a:t>Trailer refinement</a:t>
            </a:r>
          </a:p>
          <a:p>
            <a:pPr fontAlgn="base"/>
            <a:r>
              <a:rPr lang="en-US" dirty="0"/>
              <a:t>November 22nd</a:t>
            </a:r>
          </a:p>
          <a:p>
            <a:pPr lvl="1" fontAlgn="base"/>
            <a:r>
              <a:rPr lang="en-US" dirty="0"/>
              <a:t>Sound implementation</a:t>
            </a:r>
          </a:p>
          <a:p>
            <a:pPr lvl="1" fontAlgn="base"/>
            <a:r>
              <a:rPr lang="en-US" dirty="0"/>
              <a:t>Texturing </a:t>
            </a:r>
            <a:r>
              <a:rPr lang="en-US" dirty="0" smtClean="0"/>
              <a:t>done</a:t>
            </a:r>
          </a:p>
          <a:p>
            <a:pPr fontAlgn="base"/>
            <a:r>
              <a:rPr lang="en-US" dirty="0"/>
              <a:t>November 29th</a:t>
            </a:r>
          </a:p>
          <a:p>
            <a:pPr lvl="1" fontAlgn="base"/>
            <a:r>
              <a:rPr lang="en-US" dirty="0"/>
              <a:t>Playtesting conducted</a:t>
            </a:r>
          </a:p>
          <a:p>
            <a:pPr lvl="1" fontAlgn="base"/>
            <a:r>
              <a:rPr lang="en-US" dirty="0"/>
              <a:t>Changes based on playtesting results planned (implementation started)</a:t>
            </a:r>
          </a:p>
          <a:p>
            <a:pPr fontAlgn="base"/>
            <a:r>
              <a:rPr lang="en-US" dirty="0"/>
              <a:t>December 6th</a:t>
            </a:r>
          </a:p>
          <a:p>
            <a:pPr lvl="1" fontAlgn="base"/>
            <a:r>
              <a:rPr lang="en-US" dirty="0"/>
              <a:t>Trailer fully refined (sounds, updated gameplay footage, titles, etc.)</a:t>
            </a:r>
          </a:p>
          <a:p>
            <a:pPr lvl="1" fontAlgn="base"/>
            <a:r>
              <a:rPr lang="en-US" dirty="0"/>
              <a:t>Playtest changes implemented</a:t>
            </a:r>
          </a:p>
          <a:p>
            <a:pPr fontAlgn="base"/>
            <a:r>
              <a:rPr lang="en-US" dirty="0"/>
              <a:t>December 13th</a:t>
            </a:r>
          </a:p>
          <a:p>
            <a:pPr lvl="1" fontAlgn="base"/>
            <a:r>
              <a:rPr lang="en-US" dirty="0"/>
              <a:t>All the things done (posters, documents, etc.)</a:t>
            </a:r>
          </a:p>
          <a:p>
            <a:pPr lvl="1" fontAlgn="base"/>
            <a:r>
              <a:rPr lang="en-US" dirty="0"/>
              <a:t>Final version built and ready for demo (also project saved to USB drive)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Engines, APIs,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Unreal Engine </a:t>
            </a:r>
            <a:r>
              <a:rPr lang="en-US" dirty="0" smtClean="0"/>
              <a:t>4.17.2 (4.18 if easily portable)</a:t>
            </a:r>
            <a:endParaRPr lang="en-US" dirty="0"/>
          </a:p>
          <a:p>
            <a:pPr fontAlgn="base"/>
            <a:r>
              <a:rPr lang="en-US" dirty="0"/>
              <a:t>Autodesk Maya 2018</a:t>
            </a:r>
          </a:p>
          <a:p>
            <a:pPr fontAlgn="base"/>
            <a:r>
              <a:rPr lang="en-US" dirty="0"/>
              <a:t>Substance Painter</a:t>
            </a:r>
          </a:p>
          <a:p>
            <a:pPr fontAlgn="base"/>
            <a:r>
              <a:rPr lang="en-US" dirty="0"/>
              <a:t>HTC Vive (full setup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100</TotalTime>
  <Words>340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Kairos VR</vt:lpstr>
      <vt:lpstr>General Description</vt:lpstr>
      <vt:lpstr>Basic Mechanics</vt:lpstr>
      <vt:lpstr>Controls</vt:lpstr>
      <vt:lpstr>In Game (WIP)</vt:lpstr>
      <vt:lpstr>Not Shown in Screenshot</vt:lpstr>
      <vt:lpstr>Timeline</vt:lpstr>
      <vt:lpstr>Engines, APIs, etc.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Kairos VR</dc:title>
  <dc:creator>Jonathan Oates</dc:creator>
  <cp:lastModifiedBy>Jonathan Oates</cp:lastModifiedBy>
  <cp:revision>7</cp:revision>
  <dcterms:created xsi:type="dcterms:W3CDTF">2017-11-01T19:02:58Z</dcterms:created>
  <dcterms:modified xsi:type="dcterms:W3CDTF">2017-11-01T20:43:40Z</dcterms:modified>
</cp:coreProperties>
</file>