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E8F55FC-2CFA-4E43-9030-1F832022A734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D730-3DC4-4989-9AC0-536B87DDB5D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04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55FC-2CFA-4E43-9030-1F832022A734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D730-3DC4-4989-9AC0-536B87DDB5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37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55FC-2CFA-4E43-9030-1F832022A734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D730-3DC4-4989-9AC0-536B87DDB5D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26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55FC-2CFA-4E43-9030-1F832022A734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D730-3DC4-4989-9AC0-536B87DDB5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22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55FC-2CFA-4E43-9030-1F832022A734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D730-3DC4-4989-9AC0-536B87DDB5D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24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55FC-2CFA-4E43-9030-1F832022A734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D730-3DC4-4989-9AC0-536B87DDB5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44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55FC-2CFA-4E43-9030-1F832022A734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D730-3DC4-4989-9AC0-536B87DDB5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87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55FC-2CFA-4E43-9030-1F832022A734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D730-3DC4-4989-9AC0-536B87DDB5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77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55FC-2CFA-4E43-9030-1F832022A734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D730-3DC4-4989-9AC0-536B87DDB5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51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55FC-2CFA-4E43-9030-1F832022A734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D730-3DC4-4989-9AC0-536B87DDB5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3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55FC-2CFA-4E43-9030-1F832022A734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D730-3DC4-4989-9AC0-536B87DDB5D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E8F55FC-2CFA-4E43-9030-1F832022A734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2B9D730-3DC4-4989-9AC0-536B87DDB5D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8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Программа, тестирующая на знание английских идиом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Кошиков</a:t>
            </a:r>
            <a:r>
              <a:rPr lang="ru-RU" dirty="0" smtClean="0"/>
              <a:t> Семён Романович</a:t>
            </a:r>
          </a:p>
          <a:p>
            <a:r>
              <a:rPr lang="ru-RU" dirty="0" smtClean="0"/>
              <a:t>11А ГБОУ Школы №141</a:t>
            </a:r>
          </a:p>
          <a:p>
            <a:r>
              <a:rPr lang="ru-RU" dirty="0" smtClean="0"/>
              <a:t>Руководитель: Русаков Алексей Михайлович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23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Актуальность работы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156604"/>
            <a:ext cx="9720073" cy="402336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Программа актуальна для людей, которые хотят изучать или изучают английский язык на любом уровне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Также программа может стать хорошим дополнением при изучении языка. Её можно использовать </a:t>
            </a:r>
            <a:r>
              <a:rPr lang="ru-RU" dirty="0"/>
              <a:t>для изучения английского языка, для подготовки </a:t>
            </a:r>
            <a:r>
              <a:rPr lang="ru-RU" dirty="0" smtClean="0"/>
              <a:t>к </a:t>
            </a:r>
            <a:r>
              <a:rPr lang="ru-RU" dirty="0"/>
              <a:t>разговорам с носителями языка, для подготовки к ЕГЭ,  для подготовки к поездке в другую </a:t>
            </a:r>
            <a:r>
              <a:rPr lang="ru-RU" dirty="0" smtClean="0"/>
              <a:t>страну, а кроме этого с её помощью можно немного узнать об истории Англии.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Идиома – устойчивое выражение, значение которого не определяется значением входящих в него слов	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78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Цель и задачи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Цель:</a:t>
            </a:r>
            <a:r>
              <a:rPr lang="ru-RU" dirty="0"/>
              <a:t> Написать программу для тестирования </a:t>
            </a:r>
            <a:r>
              <a:rPr lang="ru-RU" dirty="0" smtClean="0"/>
              <a:t>знаний</a:t>
            </a:r>
            <a:r>
              <a:rPr lang="en-US" dirty="0" smtClean="0"/>
              <a:t> </a:t>
            </a:r>
            <a:r>
              <a:rPr lang="ru-RU" dirty="0" smtClean="0"/>
              <a:t>идиом на английском </a:t>
            </a:r>
            <a:r>
              <a:rPr lang="ru-RU" dirty="0"/>
              <a:t>языке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pPr marL="514350" indent="-514350">
              <a:buAutoNum type="arabicPeriod"/>
            </a:pPr>
            <a:r>
              <a:rPr lang="ru-RU" dirty="0" smtClean="0"/>
              <a:t>Изучить специализированную </a:t>
            </a:r>
            <a:r>
              <a:rPr lang="ru-RU" dirty="0"/>
              <a:t>литературу</a:t>
            </a:r>
            <a:r>
              <a:rPr lang="ru-RU" dirty="0" smtClean="0"/>
              <a:t>.</a:t>
            </a:r>
          </a:p>
          <a:p>
            <a:pPr marL="514350" indent="-514350">
              <a:buAutoNum type="arabicPeriod"/>
            </a:pPr>
            <a:r>
              <a:rPr lang="ru-RU" dirty="0"/>
              <a:t>Составить </a:t>
            </a:r>
            <a:r>
              <a:rPr lang="ru-RU" dirty="0" smtClean="0"/>
              <a:t>базу данных с типовыми идиомами для обучения.</a:t>
            </a:r>
          </a:p>
          <a:p>
            <a:pPr marL="514350" indent="-514350">
              <a:buAutoNum type="arabicPeriod"/>
            </a:pPr>
            <a:r>
              <a:rPr lang="ru-RU" dirty="0" smtClean="0"/>
              <a:t>Подготовить материал для тестирующей системы в электронном виде</a:t>
            </a:r>
          </a:p>
          <a:p>
            <a:pPr marL="514350" indent="-514350">
              <a:buAutoNum type="arabicPeriod"/>
            </a:pPr>
            <a:r>
              <a:rPr lang="ru-RU" dirty="0" smtClean="0"/>
              <a:t>Разработать прототип программного средства на </a:t>
            </a:r>
            <a:r>
              <a:rPr lang="ru-RU" dirty="0" err="1"/>
              <a:t>Python</a:t>
            </a:r>
            <a:r>
              <a:rPr lang="ru-RU" dirty="0"/>
              <a:t> 3</a:t>
            </a:r>
            <a:r>
              <a:rPr lang="ru-RU" dirty="0" smtClean="0"/>
              <a:t>.</a:t>
            </a:r>
          </a:p>
          <a:p>
            <a:pPr marL="514350" indent="-514350">
              <a:buAutoNum type="arabicPeriod"/>
            </a:pPr>
            <a:r>
              <a:rPr lang="ru-RU" dirty="0" smtClean="0"/>
              <a:t>Определить перспективы развития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31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Рабочая и альтернативная гипотезы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Рабочая  гипотеза:</a:t>
            </a:r>
          </a:p>
          <a:p>
            <a:pPr marL="0" indent="0">
              <a:buNone/>
            </a:pPr>
            <a:r>
              <a:rPr lang="ru-RU" dirty="0"/>
              <a:t>Программа будет нужна для изучения английского языка, для подготовки людей к разговорам с носителями языка, для подготовки к ЕГЭ, для подготовки к поездке в другую страну</a:t>
            </a:r>
            <a:r>
              <a:rPr lang="ru-RU" dirty="0" smtClean="0"/>
              <a:t>.</a:t>
            </a:r>
          </a:p>
          <a:p>
            <a:r>
              <a:rPr lang="ru-RU" dirty="0" smtClean="0"/>
              <a:t>Альтернативная гипотеза:</a:t>
            </a:r>
          </a:p>
          <a:p>
            <a:pPr marL="0" indent="0">
              <a:buNone/>
            </a:pPr>
            <a:r>
              <a:rPr lang="ru-RU" dirty="0"/>
              <a:t>Программа не обязательна для людей, которые изучают и/или сдают английский язык, но она может быть хорошим дополнением при изучении языка.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020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9804" y="533809"/>
            <a:ext cx="8610600" cy="1293028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Оборудование и материалы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9804" y="1818822"/>
            <a:ext cx="8534400" cy="2298495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Учебники </a:t>
            </a:r>
            <a:r>
              <a:rPr lang="ru-RU" sz="2400" dirty="0"/>
              <a:t>и пособия по </a:t>
            </a:r>
            <a:r>
              <a:rPr lang="ru-RU" sz="2400" dirty="0" smtClean="0"/>
              <a:t>английскому </a:t>
            </a:r>
            <a:r>
              <a:rPr lang="ru-RU" sz="2400" dirty="0"/>
              <a:t>языку, сайты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Язык программирования </a:t>
            </a:r>
            <a:r>
              <a:rPr lang="en-US" sz="2400" dirty="0" smtClean="0"/>
              <a:t>Python 3</a:t>
            </a:r>
          </a:p>
          <a:p>
            <a:r>
              <a:rPr lang="ru-RU" sz="2400" dirty="0" smtClean="0"/>
              <a:t>Среда разработки </a:t>
            </a:r>
            <a:r>
              <a:rPr lang="en-US" sz="2400" dirty="0" smtClean="0"/>
              <a:t>PyCharm</a:t>
            </a:r>
            <a:endParaRPr lang="ru-RU" sz="2400" dirty="0" smtClean="0"/>
          </a:p>
          <a:p>
            <a:r>
              <a:rPr lang="ru-RU" sz="2400" dirty="0" smtClean="0"/>
              <a:t>Библиотека </a:t>
            </a:r>
            <a:r>
              <a:rPr lang="en-US" sz="2400" dirty="0" smtClean="0"/>
              <a:t>PyQt6</a:t>
            </a:r>
            <a:endParaRPr lang="ru-RU" sz="24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089804" y="4109301"/>
            <a:ext cx="4211128" cy="1116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500" dirty="0" smtClean="0"/>
              <a:t>МЕТОДИКИ</a:t>
            </a:r>
            <a:endParaRPr lang="ru-RU" sz="45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89804" y="5226213"/>
            <a:ext cx="6453554" cy="936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Анализ требований к системам тестирования</a:t>
            </a:r>
          </a:p>
          <a:p>
            <a:pPr marL="0" indent="0">
              <a:buNone/>
            </a:pPr>
            <a:r>
              <a:rPr lang="ru-RU" sz="2400" dirty="0" smtClean="0"/>
              <a:t>Современные </a:t>
            </a:r>
            <a:r>
              <a:rPr lang="ru-RU" sz="2400" smtClean="0"/>
              <a:t>информационные технологии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518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Графический интерфейс программы</a:t>
            </a:r>
            <a:endParaRPr lang="ru-RU" sz="4400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Главное окно программы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797018" y="2179636"/>
            <a:ext cx="4754880" cy="822960"/>
          </a:xfrm>
        </p:spPr>
        <p:txBody>
          <a:bodyPr/>
          <a:lstStyle/>
          <a:p>
            <a:r>
              <a:rPr lang="ru-RU" dirty="0" smtClean="0"/>
              <a:t>Пример одного из тестов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810815" y="2967035"/>
            <a:ext cx="3933385" cy="3341687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24128" y="2967035"/>
            <a:ext cx="3888407" cy="334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3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и Перспективы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Был разработан прототип программного средства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Были определены технологии для разработки программы</a:t>
            </a:r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Перспективы разработки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Разработка </a:t>
            </a:r>
            <a:r>
              <a:rPr lang="en-US" dirty="0" smtClean="0"/>
              <a:t>WEB</a:t>
            </a:r>
            <a:r>
              <a:rPr lang="ru-RU" dirty="0" smtClean="0"/>
              <a:t>-сервиса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Консультация со специалистами по изучению английского языка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Предусмотреть возможность интеграции данной программы в популярные курсы по английскому языку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94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8332" y="5227606"/>
            <a:ext cx="7509894" cy="100839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407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2221</TotalTime>
  <Words>259</Words>
  <Application>Microsoft Office PowerPoint</Application>
  <PresentationFormat>Широкоэкранный</PresentationFormat>
  <Paragraphs>44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Tw Cen MT</vt:lpstr>
      <vt:lpstr>Tw Cen MT Condensed</vt:lpstr>
      <vt:lpstr>Wingdings 3</vt:lpstr>
      <vt:lpstr>Интеграл</vt:lpstr>
      <vt:lpstr>Программа, тестирующая на знание английских идиом</vt:lpstr>
      <vt:lpstr>Актуальность работы</vt:lpstr>
      <vt:lpstr>Цель и задачи</vt:lpstr>
      <vt:lpstr>Рабочая и альтернативная гипотезы</vt:lpstr>
      <vt:lpstr>Оборудование и материалы</vt:lpstr>
      <vt:lpstr>Графический интерфейс программы</vt:lpstr>
      <vt:lpstr>Итоги и Перспективы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Программа, тестирующая на знание английских идиом</dc:title>
  <dc:creator>Sam Семен</dc:creator>
  <cp:lastModifiedBy>Учетная запись Майкрософт</cp:lastModifiedBy>
  <cp:revision>46</cp:revision>
  <dcterms:created xsi:type="dcterms:W3CDTF">2020-12-30T19:59:11Z</dcterms:created>
  <dcterms:modified xsi:type="dcterms:W3CDTF">2022-02-09T07:43:49Z</dcterms:modified>
</cp:coreProperties>
</file>