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F55FC-2CFA-4E43-9030-1F832022A734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Программа, тестирующая на знание английских идиом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Кошиков</a:t>
            </a:r>
            <a:r>
              <a:rPr lang="ru-RU" dirty="0" smtClean="0"/>
              <a:t> Семён Романович</a:t>
            </a:r>
          </a:p>
          <a:p>
            <a:r>
              <a:rPr lang="ru-RU" dirty="0" smtClean="0"/>
              <a:t>11А ГБОУ Школы №141</a:t>
            </a:r>
          </a:p>
          <a:p>
            <a:r>
              <a:rPr lang="ru-RU" dirty="0" smtClean="0"/>
              <a:t>Руководитель: Русаков Алексей Михайлович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Актуальность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156604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Программа актуальна для людей, которые хотят изучать или изучают английский язык на любом уровне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программа может стать хорошим дополнением при изучении языка. Её можно использовать </a:t>
            </a:r>
            <a:r>
              <a:rPr lang="ru-RU" dirty="0"/>
              <a:t>для изучения английского языка, для подготовки </a:t>
            </a:r>
            <a:r>
              <a:rPr lang="ru-RU" dirty="0" smtClean="0"/>
              <a:t>к </a:t>
            </a:r>
            <a:r>
              <a:rPr lang="ru-RU" dirty="0"/>
              <a:t>разговорам с носителями языка, для подготовки к ЕГЭ,  для подготовки к поездке в другую </a:t>
            </a:r>
            <a:r>
              <a:rPr lang="ru-RU" dirty="0" smtClean="0"/>
              <a:t>страну, а кроме этого с её помощью можно немного узнать об истории Англии.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Идиома – устойчивое выражение, значение которого не определяется значением входящих в него слов	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Цель и задачи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Цель:</a:t>
            </a:r>
            <a:r>
              <a:rPr lang="ru-RU" dirty="0"/>
              <a:t> Написать программу для тестирования </a:t>
            </a:r>
            <a:r>
              <a:rPr lang="ru-RU" dirty="0" smtClean="0"/>
              <a:t>знаний</a:t>
            </a:r>
            <a:r>
              <a:rPr lang="en-US" dirty="0" smtClean="0"/>
              <a:t> </a:t>
            </a:r>
            <a:r>
              <a:rPr lang="ru-RU" dirty="0" smtClean="0"/>
              <a:t>идиом на английском </a:t>
            </a:r>
            <a:r>
              <a:rPr lang="ru-RU" dirty="0"/>
              <a:t>языке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Изучить специализированную </a:t>
            </a:r>
            <a:r>
              <a:rPr lang="ru-RU" dirty="0"/>
              <a:t>литературу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Составить </a:t>
            </a:r>
            <a:r>
              <a:rPr lang="ru-RU" dirty="0" smtClean="0"/>
              <a:t>базу данных с типовыми идиомами для обучения.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Подготовить материал для тестирующей системы в электронном виде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Разработать прототип программного средства на </a:t>
            </a:r>
            <a:r>
              <a:rPr lang="ru-RU" dirty="0" err="1"/>
              <a:t>Python</a:t>
            </a:r>
            <a:r>
              <a:rPr lang="ru-RU" dirty="0"/>
              <a:t> 3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перспективы развития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Рабочая и альтернативная гипотезы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Рабочая  гипотеза:</a:t>
            </a:r>
          </a:p>
          <a:p>
            <a:pPr marL="0" indent="0">
              <a:buNone/>
            </a:pPr>
            <a:r>
              <a:rPr lang="ru-RU" dirty="0"/>
              <a:t>Программа будет нужна для изучения английского языка, для подготовки людей к разговорам с носителями языка, для подготовки к ЕГЭ, для подготовки к поездке в другую страну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Альтернативная гипотеза:</a:t>
            </a:r>
          </a:p>
          <a:p>
            <a:pPr marL="0" indent="0">
              <a:buNone/>
            </a:pPr>
            <a:r>
              <a:rPr lang="ru-RU" dirty="0"/>
              <a:t>Программа не обязательна для людей, которые изучают и/или сдают английский язык, но она может быть хорошим дополнением при изучении языка.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2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804" y="533809"/>
            <a:ext cx="8610600" cy="129302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Методы исследования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804" y="1818822"/>
            <a:ext cx="8534400" cy="41506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Обзор </a:t>
            </a:r>
            <a:r>
              <a:rPr lang="ru-RU" sz="2400" dirty="0"/>
              <a:t>и анализ требований к современным системам тестирования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Современные </a:t>
            </a:r>
            <a:r>
              <a:rPr lang="ru-RU" sz="2400" dirty="0"/>
              <a:t>информационные технологии. </a:t>
            </a:r>
            <a:r>
              <a:rPr lang="en-US" sz="2400" dirty="0" err="1"/>
              <a:t>VisualStudio</a:t>
            </a:r>
            <a:r>
              <a:rPr lang="en-US" sz="2400" dirty="0"/>
              <a:t> </a:t>
            </a:r>
            <a:r>
              <a:rPr lang="en-US" sz="2400" dirty="0" smtClean="0"/>
              <a:t>Code</a:t>
            </a:r>
            <a:r>
              <a:rPr lang="ru-RU" sz="2400" dirty="0" smtClean="0"/>
              <a:t>,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PyQT6 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Использованы </a:t>
            </a:r>
            <a:r>
              <a:rPr lang="ru-RU" sz="2400" dirty="0"/>
              <a:t>специальные конструкции языка программирования </a:t>
            </a:r>
            <a:r>
              <a:rPr lang="en-US" sz="2400" dirty="0"/>
              <a:t>Python</a:t>
            </a:r>
            <a:r>
              <a:rPr lang="ru-RU" sz="2400" dirty="0"/>
              <a:t> позволяющие эффективно обрабатывать конструкции на английском языке для выявления идиом</a:t>
            </a:r>
          </a:p>
        </p:txBody>
      </p:sp>
    </p:spTree>
    <p:extLst>
      <p:ext uri="{BB962C8B-B14F-4D97-AF65-F5344CB8AC3E}">
        <p14:creationId xmlns:p14="http://schemas.microsoft.com/office/powerpoint/2010/main" val="2251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Графический интерфейс программы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97018" y="2179636"/>
            <a:ext cx="4754880" cy="822960"/>
          </a:xfrm>
        </p:spPr>
        <p:txBody>
          <a:bodyPr/>
          <a:lstStyle/>
          <a:p>
            <a:r>
              <a:rPr lang="ru-RU" dirty="0" smtClean="0"/>
              <a:t>Пример одного из тестов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10815" y="2967035"/>
            <a:ext cx="3933385" cy="334168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4128" y="2967035"/>
            <a:ext cx="3888407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Перспективы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Разработан прототип программного средства, позволяющий выполнять тестирование на знание английских идиом с элементами самообучения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Определены необходимые технологии для разработки минимально жизнеспособного прототипа программного средства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создания графического интерфейса использован </a:t>
            </a:r>
            <a:r>
              <a:rPr lang="en-US" dirty="0"/>
              <a:t>QtDesigner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Разработан графический интерфейс, позволяющий пользователю эффективно изучать английский язык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Перспективы разработки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Адаптация программного обеспечения под другие операционные системы за счёт предусмотренных возможностей библиотеки </a:t>
            </a:r>
            <a:r>
              <a:rPr lang="en-US" dirty="0"/>
              <a:t>PyQt</a:t>
            </a:r>
            <a:r>
              <a:rPr lang="ru-RU" dirty="0"/>
              <a:t>6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Консультация со специалистами по изучению английского языка для более полного описания предметной области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 Предусмотреть возможность интеграции данной программы в популярные курсы по английскому языку</a:t>
            </a:r>
          </a:p>
        </p:txBody>
      </p:sp>
    </p:spTree>
    <p:extLst>
      <p:ext uri="{BB962C8B-B14F-4D97-AF65-F5344CB8AC3E}">
        <p14:creationId xmlns:p14="http://schemas.microsoft.com/office/powerpoint/2010/main" val="33429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332" y="5227606"/>
            <a:ext cx="7509894" cy="10083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2224</TotalTime>
  <Words>312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Интеграл</vt:lpstr>
      <vt:lpstr>Программа, тестирующая на знание английских идиом</vt:lpstr>
      <vt:lpstr>Актуальность работы</vt:lpstr>
      <vt:lpstr>Цель и задачи</vt:lpstr>
      <vt:lpstr>Рабочая и альтернативная гипотезы</vt:lpstr>
      <vt:lpstr>Методы исследования</vt:lpstr>
      <vt:lpstr>Графический интерфейс программы</vt:lpstr>
      <vt:lpstr>Итоги и Перспективы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Программа, тестирующая на знание английских идиом</dc:title>
  <dc:creator>Sam Семен</dc:creator>
  <cp:lastModifiedBy>Учетная запись Майкрософт</cp:lastModifiedBy>
  <cp:revision>47</cp:revision>
  <dcterms:created xsi:type="dcterms:W3CDTF">2020-12-30T19:59:11Z</dcterms:created>
  <dcterms:modified xsi:type="dcterms:W3CDTF">2022-02-14T22:21:38Z</dcterms:modified>
</cp:coreProperties>
</file>