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8" r:id="rId4"/>
    <p:sldId id="256" r:id="rId5"/>
    <p:sldId id="257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9"/>
    <p:restoredTop sz="85086" autoAdjust="0"/>
  </p:normalViewPr>
  <p:slideViewPr>
    <p:cSldViewPr snapToGrid="0">
      <p:cViewPr varScale="1">
        <p:scale>
          <a:sx n="130" d="100"/>
          <a:sy n="130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BDA9-A43C-41B0-8B98-AE9BBEC45597}" type="datetimeFigureOut">
              <a:rPr lang="en-SG" smtClean="0"/>
              <a:t>19/9/21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78423-CF54-4AC7-89CB-0D6D6F8CE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75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Precision is the ratio of correctly inferred connections over the total number of positive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Recall is the ratio of true predicted connections over the total number of actual connections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67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Structural accuracy is the ratio of correct predictions out of all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average of gene-wise dynamics consistency over all genes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0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BFC-346E-4EB4-B814-8565DFC7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FBA5-7B6D-46DC-AF61-8DC674E6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A51C-71C2-455B-9ECA-4E9066B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868-C1A0-4B0B-9438-FE891E22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225A-1B63-446D-86D0-EB9B1A6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0C3-2AAB-430C-AFC9-D9A5F44A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BC63A-3B3D-41CC-83E5-3994860E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3D2D-34BB-4015-B799-6500863D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DEA1-67B7-42E0-B911-C5095BAB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CA14-B76C-4AB4-B7CE-9AA7BAEF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6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97250-8128-4A06-9518-8DB190129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66A4-8A38-4EFD-8125-5E549D6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25FA-5D53-4D7D-B07F-37951B4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B26-DA31-4BE7-8D11-418D97D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98D4-CCD6-48DB-8304-C63AA0E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0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23F-A164-4D7E-82DB-B67DAF98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4C7-BF96-4259-8C71-E975BACF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AEAF-7648-4D87-829F-6B8AB63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DF83-0243-4248-B22D-FCD97E0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EA21-878F-43C2-A06C-9FB62207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1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9F9-1A1B-4F6A-91E6-291BD12E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0E1B-5C27-4B70-A9DD-0A7FB00C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4CBD-676F-4485-AA12-4FA1E5DC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A99C-C93B-4568-BB67-C36297B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A3FD-2FC1-4949-8504-DBFA415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53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D2C3-0D15-4EE1-B9CE-8732225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ABC-0C37-47E4-998F-5F1639739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3BE5-747A-433C-BB08-2801A253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2D40-17F7-46C2-8557-42D11827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BE35-AE5C-4D5D-98A1-874329BF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46B8-97E0-4A62-900A-D04CA0A4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8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254-DF4B-42E5-B0B7-120653C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09DC-7E9A-42E4-8652-C7FE8753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0141-6928-4873-A2BC-F1AEA60C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D6FE-9A3D-4422-A6C1-197DD76C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48EE-C59D-454C-9851-2DDE91A3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6B9D1-4407-4EEB-9699-6A3BCA9B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BB819-441A-4498-97BF-A7DCC289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A9E6F-A8D0-4857-82B7-9090F32F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B053-03D2-4F1C-8F87-8A5A40E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B1928-EF68-454B-A656-43E3C8AF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60ED9-E938-43A2-A33F-D579C17C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E2A6-E3E4-4C88-A71A-26CCED0D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9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66DA5-7EE8-43FF-8088-74F9299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69886-F7D3-4607-BB68-C52B381B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D8A8-3A4A-486C-8481-ECCFB04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DF1-B05D-4E1A-9AE1-56B87654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C13-0CDC-4FD9-9598-9533B051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8208-331C-4E7D-96CD-52E4F994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B51C-4216-4A0B-BE5A-195BD34F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5E39-A2B7-448D-8154-6DA5DEC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6A12-911E-4449-B5F9-570D463B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CEEC-CD9F-49F7-AFD0-E38F8D8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95F6-485D-4F59-AF0C-D9E25A72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1A01-02D9-49A4-B626-5859CE90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D63C-570D-4362-A87A-DB5086F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6123-57AA-4DD8-A6DF-0A1693EB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BC83-9EA6-4170-93AA-885500AE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1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7D20B-66AE-4EF7-BCEF-555C418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DB07-EEE1-4841-91C8-3B3C5AAC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C0F2-863B-4F5E-99B6-0427996CF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C0BA-8046-41EB-B1C2-56BD65E25AD0}" type="datetimeFigureOut">
              <a:rPr lang="en-SG" smtClean="0"/>
              <a:t>19/9/21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5826-C8D4-490B-B8F9-0BB91978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6F58-3C90-466C-8046-409AFE5D5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6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62000"/>
              </p:ext>
            </p:extLst>
          </p:nvPr>
        </p:nvGraphicFramePr>
        <p:xfrm>
          <a:off x="2032000" y="119161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74906"/>
              </p:ext>
            </p:extLst>
          </p:nvPr>
        </p:nvGraphicFramePr>
        <p:xfrm>
          <a:off x="2032000" y="362213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9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68090"/>
              </p:ext>
            </p:extLst>
          </p:nvPr>
        </p:nvGraphicFramePr>
        <p:xfrm>
          <a:off x="2032000" y="16922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0.014392109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0.006120946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0.004200752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0699"/>
              </p:ext>
            </p:extLst>
          </p:nvPr>
        </p:nvGraphicFramePr>
        <p:xfrm>
          <a:off x="2032000" y="44513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0.009290856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0.005603945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0.005651672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FA6DA01-416C-4DEB-9723-19A9E417B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6"/>
          <a:stretch/>
        </p:blipFill>
        <p:spPr>
          <a:xfrm>
            <a:off x="1871913" y="696855"/>
            <a:ext cx="2491874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D309-085B-4F8A-B101-6284947F8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441657"/>
            <a:ext cx="2171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63916"/>
              </p:ext>
            </p:extLst>
          </p:nvPr>
        </p:nvGraphicFramePr>
        <p:xfrm>
          <a:off x="2032000" y="176836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44890"/>
              </p:ext>
            </p:extLst>
          </p:nvPr>
        </p:nvGraphicFramePr>
        <p:xfrm>
          <a:off x="2032000" y="450998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0.003953712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0.000158830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0.000199148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6B7C02-7ADB-4112-8C1D-A48B3A6E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16" y="720138"/>
            <a:ext cx="490537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34244-AA9C-4B9D-9C6F-C9B1F128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251725"/>
            <a:ext cx="3800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20058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0.7661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0.6796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0.6929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418BA3-0DC3-FF44-BF16-4B0DCEC8818A}"/>
              </a:ext>
            </a:extLst>
          </p:cNvPr>
          <p:cNvSpPr txBox="1"/>
          <p:nvPr/>
        </p:nvSpPr>
        <p:spPr>
          <a:xfrm>
            <a:off x="1767016" y="741405"/>
            <a:ext cx="19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 Accuracy</a:t>
            </a:r>
          </a:p>
        </p:txBody>
      </p:sp>
    </p:spTree>
    <p:extLst>
      <p:ext uri="{BB962C8B-B14F-4D97-AF65-F5344CB8AC3E}">
        <p14:creationId xmlns:p14="http://schemas.microsoft.com/office/powerpoint/2010/main" val="103182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54976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F7FFC9-DE22-764B-82DF-B94A0F49CB38}"/>
              </a:ext>
            </a:extLst>
          </p:cNvPr>
          <p:cNvSpPr txBox="1"/>
          <p:nvPr/>
        </p:nvSpPr>
        <p:spPr>
          <a:xfrm>
            <a:off x="1816443" y="766119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accuracy</a:t>
            </a:r>
          </a:p>
        </p:txBody>
      </p:sp>
    </p:spTree>
    <p:extLst>
      <p:ext uri="{BB962C8B-B14F-4D97-AF65-F5344CB8AC3E}">
        <p14:creationId xmlns:p14="http://schemas.microsoft.com/office/powerpoint/2010/main" val="337848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AE641-025F-3D4D-ABE7-DEDB848F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546100"/>
            <a:ext cx="10121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4095E-1AB4-1B42-A5D7-DF6D30F7A083}"/>
              </a:ext>
            </a:extLst>
          </p:cNvPr>
          <p:cNvSpPr/>
          <p:nvPr/>
        </p:nvSpPr>
        <p:spPr>
          <a:xfrm>
            <a:off x="6475062" y="1327238"/>
            <a:ext cx="2113808" cy="18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string – count</a:t>
            </a:r>
          </a:p>
          <a:p>
            <a:pPr algn="ctr"/>
            <a:r>
              <a:rPr lang="en-US" dirty="0"/>
              <a:t>001 – 1</a:t>
            </a:r>
          </a:p>
          <a:p>
            <a:pPr algn="ctr"/>
            <a:r>
              <a:rPr lang="en-US" dirty="0"/>
              <a:t>100 – 1</a:t>
            </a:r>
          </a:p>
          <a:p>
            <a:pPr algn="ctr"/>
            <a:r>
              <a:rPr lang="en-US" dirty="0"/>
              <a:t>010 - 2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C9C13-6BB6-A942-81FE-BF075D2F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" y="306695"/>
            <a:ext cx="5041723" cy="2871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660A2-15E8-0C4A-86C6-A7923F528EE8}"/>
              </a:ext>
            </a:extLst>
          </p:cNvPr>
          <p:cNvSpPr txBox="1"/>
          <p:nvPr/>
        </p:nvSpPr>
        <p:spPr>
          <a:xfrm>
            <a:off x="6831549" y="962812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Map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2CB6A-4CB6-F64D-B827-D6A5CDD1BBA9}"/>
              </a:ext>
            </a:extLst>
          </p:cNvPr>
          <p:cNvSpPr/>
          <p:nvPr/>
        </p:nvSpPr>
        <p:spPr>
          <a:xfrm>
            <a:off x="9051624" y="1327238"/>
            <a:ext cx="2113808" cy="18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string – count</a:t>
            </a:r>
          </a:p>
          <a:p>
            <a:pPr algn="ctr"/>
            <a:r>
              <a:rPr lang="en-US" dirty="0"/>
              <a:t>111 – 1</a:t>
            </a:r>
          </a:p>
          <a:p>
            <a:pPr algn="ctr"/>
            <a:r>
              <a:rPr lang="en-US" dirty="0"/>
              <a:t>100 – 1</a:t>
            </a:r>
          </a:p>
          <a:p>
            <a:pPr algn="ctr"/>
            <a:r>
              <a:rPr lang="en-US" dirty="0"/>
              <a:t>010 - 3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6DA9F-6ED2-C942-8400-B2C62758A27C}"/>
              </a:ext>
            </a:extLst>
          </p:cNvPr>
          <p:cNvSpPr txBox="1"/>
          <p:nvPr/>
        </p:nvSpPr>
        <p:spPr>
          <a:xfrm>
            <a:off x="9408111" y="967718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Map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E2F3A-79FA-5C41-ACA8-6CD01120B9BC}"/>
              </a:ext>
            </a:extLst>
          </p:cNvPr>
          <p:cNvSpPr txBox="1"/>
          <p:nvPr/>
        </p:nvSpPr>
        <p:spPr>
          <a:xfrm>
            <a:off x="5536780" y="4479902"/>
            <a:ext cx="6655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key in keys(count_map_0)</a:t>
            </a:r>
          </a:p>
          <a:p>
            <a:r>
              <a:rPr lang="en-US" dirty="0"/>
              <a:t>	</a:t>
            </a:r>
            <a:r>
              <a:rPr lang="en-US" dirty="0" err="1"/>
              <a:t>false_count</a:t>
            </a:r>
            <a:r>
              <a:rPr lang="en-US" dirty="0"/>
              <a:t> += min(count_map_0[key], count_map_1[key])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gene_wise_consistency</a:t>
            </a:r>
            <a:r>
              <a:rPr lang="en-US" dirty="0"/>
              <a:t> = 1 – </a:t>
            </a:r>
            <a:r>
              <a:rPr lang="en-US" dirty="0" err="1"/>
              <a:t>false_count</a:t>
            </a:r>
            <a:r>
              <a:rPr lang="en-US" dirty="0"/>
              <a:t>/(T – 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0A4259-367C-1F42-9967-73F4D548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5" y="4235957"/>
            <a:ext cx="3515096" cy="1299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BC7184-07B0-4D44-97F5-A33366D9EFED}"/>
              </a:ext>
            </a:extLst>
          </p:cNvPr>
          <p:cNvSpPr txBox="1"/>
          <p:nvPr/>
        </p:nvSpPr>
        <p:spPr>
          <a:xfrm>
            <a:off x="5251772" y="349535"/>
            <a:ext cx="535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Step1: 0/1 count map: (key -&gt; bit string, value -&gt; count)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1249B-A705-4343-9EF1-0FF073E09EAD}"/>
              </a:ext>
            </a:extLst>
          </p:cNvPr>
          <p:cNvSpPr txBox="1"/>
          <p:nvPr/>
        </p:nvSpPr>
        <p:spPr>
          <a:xfrm>
            <a:off x="5251772" y="3866625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Step2: false count for same bit string</a:t>
            </a:r>
          </a:p>
        </p:txBody>
      </p:sp>
    </p:spTree>
    <p:extLst>
      <p:ext uri="{BB962C8B-B14F-4D97-AF65-F5344CB8AC3E}">
        <p14:creationId xmlns:p14="http://schemas.microsoft.com/office/powerpoint/2010/main" val="336520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00881"/>
              </p:ext>
            </p:extLst>
          </p:nvPr>
        </p:nvGraphicFramePr>
        <p:xfrm>
          <a:off x="2097314" y="1834039"/>
          <a:ext cx="6773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0.7874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0.8194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1A8306-BAD2-A245-BCA2-E31978FA7FB6}"/>
              </a:ext>
            </a:extLst>
          </p:cNvPr>
          <p:cNvSpPr txBox="1"/>
          <p:nvPr/>
        </p:nvSpPr>
        <p:spPr>
          <a:xfrm>
            <a:off x="1978560" y="1330036"/>
            <a:ext cx="27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Revisited dynamic accuracy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A6B9FE-9D40-7C40-B00A-9DB9AE732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48112"/>
              </p:ext>
            </p:extLst>
          </p:nvPr>
        </p:nvGraphicFramePr>
        <p:xfrm>
          <a:off x="2097313" y="3911442"/>
          <a:ext cx="6773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1CE5BA-0FD1-6949-9C0A-DAC3BC803373}"/>
              </a:ext>
            </a:extLst>
          </p:cNvPr>
          <p:cNvSpPr txBox="1"/>
          <p:nvPr/>
        </p:nvSpPr>
        <p:spPr>
          <a:xfrm>
            <a:off x="1978560" y="3429000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 accuracy</a:t>
            </a:r>
          </a:p>
        </p:txBody>
      </p:sp>
    </p:spTree>
    <p:extLst>
      <p:ext uri="{BB962C8B-B14F-4D97-AF65-F5344CB8AC3E}">
        <p14:creationId xmlns:p14="http://schemas.microsoft.com/office/powerpoint/2010/main" val="242089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426</Words>
  <Application>Microsoft Macintosh PowerPoint</Application>
  <PresentationFormat>Widescreen</PresentationFormat>
  <Paragraphs>275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AdvPSSAB-R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</dc:creator>
  <cp:lastModifiedBy>Luo Tao</cp:lastModifiedBy>
  <cp:revision>42</cp:revision>
  <dcterms:created xsi:type="dcterms:W3CDTF">2021-09-03T08:26:09Z</dcterms:created>
  <dcterms:modified xsi:type="dcterms:W3CDTF">2021-09-20T02:25:34Z</dcterms:modified>
</cp:coreProperties>
</file>