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BFC-346E-4EB4-B814-8565DFC7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FBA5-7B6D-46DC-AF61-8DC674E6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A51C-71C2-455B-9ECA-4E9066B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868-C1A0-4B0B-9438-FE891E22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225A-1B63-446D-86D0-EB9B1A6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0C3-2AAB-430C-AFC9-D9A5F44A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C63A-3B3D-41CC-83E5-3994860E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3D2D-34BB-4015-B799-6500863D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DEA1-67B7-42E0-B911-C5095BAB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CA14-B76C-4AB4-B7CE-9AA7BAEF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6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7250-8128-4A06-9518-8DB190129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66A4-8A38-4EFD-8125-5E549D6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25FA-5D53-4D7D-B07F-37951B4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B26-DA31-4BE7-8D11-418D97D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98D4-CCD6-48DB-8304-C63AA0E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0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23F-A164-4D7E-82DB-B67DAF9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4C7-BF96-4259-8C71-E975BACF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AEAF-7648-4D87-829F-6B8AB63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DF83-0243-4248-B22D-FCD97E0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EA21-878F-43C2-A06C-9FB6220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1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9F9-1A1B-4F6A-91E6-291BD12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0E1B-5C27-4B70-A9DD-0A7FB00C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4CBD-676F-4485-AA12-4FA1E5DC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A99C-C93B-4568-BB67-C36297B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A3FD-2FC1-4949-8504-DBFA415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53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D2C3-0D15-4EE1-B9CE-8732225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ABC-0C37-47E4-998F-5F1639739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3BE5-747A-433C-BB08-2801A253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2D40-17F7-46C2-8557-42D11827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BE35-AE5C-4D5D-98A1-874329BF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46B8-97E0-4A62-900A-D04CA0A4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8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254-DF4B-42E5-B0B7-120653C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09DC-7E9A-42E4-8652-C7FE8753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0141-6928-4873-A2BC-F1AEA60C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D6FE-9A3D-4422-A6C1-197DD76C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48EE-C59D-454C-9851-2DDE91A3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B9D1-4407-4EEB-9699-6A3BCA9B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BB819-441A-4498-97BF-A7DCC28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A9E6F-A8D0-4857-82B7-9090F32F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053-03D2-4F1C-8F87-8A5A40E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B1928-EF68-454B-A656-43E3C8AF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60ED9-E938-43A2-A33F-D579C17C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E2A6-E3E4-4C88-A71A-26CCED0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9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6DA5-7EE8-43FF-8088-74F9299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69886-F7D3-4607-BB68-C52B381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D8A8-3A4A-486C-8481-ECCFB04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DF1-B05D-4E1A-9AE1-56B8765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C13-0CDC-4FD9-9598-9533B051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8208-331C-4E7D-96CD-52E4F994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B51C-4216-4A0B-BE5A-195BD34F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5E39-A2B7-448D-8154-6DA5DEC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6A12-911E-4449-B5F9-570D463B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EEC-CD9F-49F7-AFD0-E38F8D8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95F6-485D-4F59-AF0C-D9E25A72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1A01-02D9-49A4-B626-5859CE90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D63C-570D-4362-A87A-DB5086F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6123-57AA-4DD8-A6DF-0A1693EB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BC83-9EA6-4170-93AA-885500AE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1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7D20B-66AE-4EF7-BCEF-555C418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DB07-EEE1-4841-91C8-3B3C5AAC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C0F2-863B-4F5E-99B6-0427996C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C0BA-8046-41EB-B1C2-56BD65E25AD0}" type="datetimeFigureOut">
              <a:rPr lang="en-SG" smtClean="0"/>
              <a:t>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5826-C8D4-490B-B8F9-0BB91978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6F58-3C90-466C-8046-409AFE5D5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6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97690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0.7661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0.6796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0.6929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2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50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</dc:creator>
  <cp:lastModifiedBy>Tao</cp:lastModifiedBy>
  <cp:revision>7</cp:revision>
  <dcterms:created xsi:type="dcterms:W3CDTF">2021-09-03T08:26:09Z</dcterms:created>
  <dcterms:modified xsi:type="dcterms:W3CDTF">2021-09-04T07:20:36Z</dcterms:modified>
</cp:coreProperties>
</file>