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58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79" autoAdjust="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6BDA9-A43C-41B0-8B98-AE9BBEC45597}" type="datetimeFigureOut">
              <a:rPr lang="en-SG" smtClean="0"/>
              <a:t>6/9/2021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78423-CF54-4AC7-89CB-0D6D6F8CEE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575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SG" sz="1800" b="0" i="0" u="none" strike="noStrike" baseline="0" dirty="0">
                <a:latin typeface="AdvPSSAB-R"/>
              </a:rPr>
              <a:t>Precision is the ratio of correctly inferred connections over the total number of positive Predictions</a:t>
            </a:r>
          </a:p>
          <a:p>
            <a:pPr algn="l"/>
            <a:endParaRPr lang="en-SG" sz="1800" b="0" i="0" u="none" strike="noStrike" baseline="0" dirty="0">
              <a:latin typeface="AdvPSSAB-R"/>
            </a:endParaRPr>
          </a:p>
          <a:p>
            <a:pPr algn="l"/>
            <a:r>
              <a:rPr lang="en-SG" sz="1800" b="0" i="0" u="none" strike="noStrike" baseline="0" dirty="0">
                <a:latin typeface="AdvPSSAB-R"/>
              </a:rPr>
              <a:t>Recall is the ratio of true predicted connections over the total number of actual connections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78423-CF54-4AC7-89CB-0D6D6F8CEEC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267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SG" sz="1800" b="0" i="0" u="none" strike="noStrike" baseline="0" dirty="0">
                <a:latin typeface="AdvPSSAB-R"/>
              </a:rPr>
              <a:t>Structural accuracy is the ratio of correct predictions out of all predictions</a:t>
            </a:r>
          </a:p>
          <a:p>
            <a:pPr algn="l"/>
            <a:endParaRPr lang="en-SG" sz="1800" b="0" i="0" u="none" strike="noStrike" baseline="0" dirty="0">
              <a:latin typeface="AdvPSSAB-R"/>
            </a:endParaRPr>
          </a:p>
          <a:p>
            <a:pPr algn="l"/>
            <a:r>
              <a:rPr lang="en-SG" sz="1800" b="0" i="0" u="none" strike="noStrike" baseline="0" dirty="0">
                <a:latin typeface="AdvPSSAB-R"/>
              </a:rPr>
              <a:t>average of gene-wise dynamics consistency over all genes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78423-CF54-4AC7-89CB-0D6D6F8CEEC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005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DBFC-346E-4EB4-B814-8565DFC70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CFBA5-7B6D-46DC-AF61-8DC674E6E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A51C-71C2-455B-9ECA-4E9066BF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B2868-C1A0-4B0B-9438-FE891E22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225A-1B63-446D-86D0-EB9B1A68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77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60C3-2AAB-430C-AFC9-D9A5F44A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BC63A-3B3D-41CC-83E5-3994860E5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A3D2D-34BB-4015-B799-6500863D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FDEA1-67B7-42E0-B911-C5095BAB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DCA14-B76C-4AB4-B7CE-9AA7BAEF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363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97250-8128-4A06-9518-8DB190129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D66A4-8A38-4EFD-8125-5E549D682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25FA-5D53-4D7D-B07F-37951B49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D6B26-DA31-4BE7-8D11-418D97D0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D98D4-CCD6-48DB-8304-C63AA0E3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05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A23F-A164-4D7E-82DB-B67DAF98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44C7-BF96-4259-8C71-E975BACF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AEAF-7648-4D87-829F-6B8AB630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DF83-0243-4248-B22D-FCD97E09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EA21-878F-43C2-A06C-9FB62207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10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C9F9-1A1B-4F6A-91E6-291BD12E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60E1B-5C27-4B70-A9DD-0A7FB00CA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04CBD-676F-4485-AA12-4FA1E5DC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3A99C-C93B-4568-BB67-C36297B9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EA3FD-2FC1-4949-8504-DBFA4153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853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D2C3-0D15-4EE1-B9CE-87322252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ABC-0C37-47E4-998F-5F1639739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73BE5-747A-433C-BB08-2801A253B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A2D40-17F7-46C2-8557-42D11827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6/9/2021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CBE35-AE5C-4D5D-98A1-874329BF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346B8-97E0-4A62-900A-D04CA0A4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88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F254-DF4B-42E5-B0B7-120653C5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909DC-7E9A-42E4-8652-C7FE87535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D0141-6928-4873-A2BC-F1AEA60C5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3D6FE-9A3D-4422-A6C1-197DD76CF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A48EE-C59D-454C-9851-2DDE91A3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6B9D1-4407-4EEB-9699-6A3BCA9B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6/9/2021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BB819-441A-4498-97BF-A7DCC289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A9E6F-A8D0-4857-82B7-9090F32F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35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B053-03D2-4F1C-8F87-8A5A40E1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B1928-EF68-454B-A656-43E3C8AF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6/9/2021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60ED9-E938-43A2-A33F-D579C17C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5E2A6-E3E4-4C88-A71A-26CCED0D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9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66DA5-7EE8-43FF-8088-74F9299A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6/9/2021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69886-F7D3-4607-BB68-C52B381B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DD8A8-3A4A-486C-8481-ECCFB042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9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1DF1-B05D-4E1A-9AE1-56B87654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35C13-0CDC-4FD9-9598-9533B051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78208-331C-4E7D-96CD-52E4F994E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2B51C-4216-4A0B-BE5A-195BD34F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6/9/2021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95E39-A2B7-448D-8154-6DA5DECF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86A12-911E-4449-B5F9-570D463B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7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CEEC-CD9F-49F7-AFD0-E38F8D8E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195F6-485D-4F59-AF0C-D9E25A72F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81A01-02D9-49A4-B626-5859CE90E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AD63C-570D-4362-A87A-DB5086F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6/9/2021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66123-57AA-4DD8-A6DF-0A1693EB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9BC83-9EA6-4170-93AA-885500AE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013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7D20B-66AE-4EF7-BCEF-555C4186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BDB07-EEE1-4841-91C8-3B3C5AAC7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C0F2-863B-4F5E-99B6-0427996CF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0C0BA-8046-41EB-B1C2-56BD65E25AD0}" type="datetimeFigureOut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15826-C8D4-490B-B8F9-0BB91978C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56F58-3C90-466C-8046-409AFE5D5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065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115674-5750-4A91-B02B-0B5FD3BA9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662000"/>
              </p:ext>
            </p:extLst>
          </p:nvPr>
        </p:nvGraphicFramePr>
        <p:xfrm>
          <a:off x="2032000" y="119161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2C2394-895A-4F80-A478-766D4126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074906"/>
              </p:ext>
            </p:extLst>
          </p:nvPr>
        </p:nvGraphicFramePr>
        <p:xfrm>
          <a:off x="2032000" y="362213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11.6333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16.1022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91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115674-5750-4A91-B02B-0B5FD3BA9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68090"/>
              </p:ext>
            </p:extLst>
          </p:nvPr>
        </p:nvGraphicFramePr>
        <p:xfrm>
          <a:off x="2032000" y="169221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0.014392109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0.006120946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0.004200752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2C2394-895A-4F80-A478-766D4126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30699"/>
              </p:ext>
            </p:extLst>
          </p:nvPr>
        </p:nvGraphicFramePr>
        <p:xfrm>
          <a:off x="2032000" y="445130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0.009290856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0.005603945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0.005651672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FA6DA01-416C-4DEB-9723-19A9E417B3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66"/>
          <a:stretch/>
        </p:blipFill>
        <p:spPr>
          <a:xfrm>
            <a:off x="1871913" y="696855"/>
            <a:ext cx="2491874" cy="981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0D309-085B-4F8A-B101-6284947F8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3441657"/>
            <a:ext cx="21717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115674-5750-4A91-B02B-0B5FD3BA9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463916"/>
              </p:ext>
            </p:extLst>
          </p:nvPr>
        </p:nvGraphicFramePr>
        <p:xfrm>
          <a:off x="2032000" y="176836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0.0027906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2C2394-895A-4F80-A478-766D4126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44890"/>
              </p:ext>
            </p:extLst>
          </p:nvPr>
        </p:nvGraphicFramePr>
        <p:xfrm>
          <a:off x="2032000" y="450998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0.003953712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0.000158830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0.000199148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E6B7C02-7ADB-4112-8C1D-A48B3A6E8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716" y="720138"/>
            <a:ext cx="4905375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34244-AA9C-4B9D-9C6F-C9B1F1288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3251725"/>
            <a:ext cx="38004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9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31AC12-1289-4F9E-8EF5-BC0A3FB7A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20058"/>
              </p:ext>
            </p:extLst>
          </p:nvPr>
        </p:nvGraphicFramePr>
        <p:xfrm>
          <a:off x="2097314" y="1834039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488762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3078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7965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8396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28983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6354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CDC-28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S.cerevisiae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0.7820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0.7653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0.8144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0.7661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0.7160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0.7073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0.7373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0.7777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0.7120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6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ARACNE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0.5476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0.6633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0.6796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59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GENIE3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0.6125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0.5421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0.5533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0.6237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0.6720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4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dynGENIE3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0.6097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0.5609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0.6435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0.6336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0.6666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2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BTNET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0.5802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0.5662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0.6929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1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82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31AC12-1289-4F9E-8EF5-BC0A3FB7A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54976"/>
              </p:ext>
            </p:extLst>
          </p:nvPr>
        </p:nvGraphicFramePr>
        <p:xfrm>
          <a:off x="2097314" y="1834039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488762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3078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7965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8396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28983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6354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CDC-28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S.cerevisiae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6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ARACNE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59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GENIE3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4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dynGENIE3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2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BTNET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1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48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276</Words>
  <Application>Microsoft Office PowerPoint</Application>
  <PresentationFormat>Widescreen</PresentationFormat>
  <Paragraphs>224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AdvPSSAB-R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</dc:creator>
  <cp:lastModifiedBy>Tao</cp:lastModifiedBy>
  <cp:revision>28</cp:revision>
  <dcterms:created xsi:type="dcterms:W3CDTF">2021-09-03T08:26:09Z</dcterms:created>
  <dcterms:modified xsi:type="dcterms:W3CDTF">2021-09-06T02:14:40Z</dcterms:modified>
</cp:coreProperties>
</file>