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0AABF-55D4-4E77-B761-76F4297EA9E7}" v="1" dt="2022-10-19T19:19:26.700"/>
    <p1510:client id="{E8813D30-1921-4821-9F52-42AB85CDFA41}" v="6" dt="2022-10-19T19:29:42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K" userId="e58cca27d7766bd2" providerId="LiveId" clId="{E8813D30-1921-4821-9F52-42AB85CDFA41}"/>
    <pc:docChg chg="undo custSel addSld delSld modSld">
      <pc:chgData name="Manish Kumar K" userId="e58cca27d7766bd2" providerId="LiveId" clId="{E8813D30-1921-4821-9F52-42AB85CDFA41}" dt="2022-10-19T19:35:21.934" v="71" actId="14100"/>
      <pc:docMkLst>
        <pc:docMk/>
      </pc:docMkLst>
      <pc:sldChg chg="delSp modSp mod">
        <pc:chgData name="Manish Kumar K" userId="e58cca27d7766bd2" providerId="LiveId" clId="{E8813D30-1921-4821-9F52-42AB85CDFA41}" dt="2022-10-19T19:35:21.934" v="71" actId="14100"/>
        <pc:sldMkLst>
          <pc:docMk/>
          <pc:sldMk cId="77982137" sldId="256"/>
        </pc:sldMkLst>
        <pc:picChg chg="mod">
          <ac:chgData name="Manish Kumar K" userId="e58cca27d7766bd2" providerId="LiveId" clId="{E8813D30-1921-4821-9F52-42AB85CDFA41}" dt="2022-10-19T19:35:21.934" v="71" actId="14100"/>
          <ac:picMkLst>
            <pc:docMk/>
            <pc:sldMk cId="77982137" sldId="256"/>
            <ac:picMk id="2" creationId="{91E6FA53-67F2-342D-0084-E5D17F836EAC}"/>
          </ac:picMkLst>
        </pc:picChg>
        <pc:picChg chg="del">
          <ac:chgData name="Manish Kumar K" userId="e58cca27d7766bd2" providerId="LiveId" clId="{E8813D30-1921-4821-9F52-42AB85CDFA41}" dt="2022-10-19T19:31:34.900" v="68" actId="478"/>
          <ac:picMkLst>
            <pc:docMk/>
            <pc:sldMk cId="77982137" sldId="256"/>
            <ac:picMk id="5" creationId="{CEBDC799-91AD-5286-A50E-7D918E846DED}"/>
          </ac:picMkLst>
        </pc:picChg>
      </pc:sldChg>
      <pc:sldChg chg="addSp delSp modSp new mod">
        <pc:chgData name="Manish Kumar K" userId="e58cca27d7766bd2" providerId="LiveId" clId="{E8813D30-1921-4821-9F52-42AB85CDFA41}" dt="2022-10-19T19:25:30.074" v="30" actId="14100"/>
        <pc:sldMkLst>
          <pc:docMk/>
          <pc:sldMk cId="3462481260" sldId="257"/>
        </pc:sldMkLst>
        <pc:spChg chg="del">
          <ac:chgData name="Manish Kumar K" userId="e58cca27d7766bd2" providerId="LiveId" clId="{E8813D30-1921-4821-9F52-42AB85CDFA41}" dt="2022-10-19T19:23:59.156" v="7" actId="478"/>
          <ac:spMkLst>
            <pc:docMk/>
            <pc:sldMk cId="3462481260" sldId="257"/>
            <ac:spMk id="2" creationId="{ED6C55C4-818F-C866-D1B3-6A7E9F273B2F}"/>
          </ac:spMkLst>
        </pc:spChg>
        <pc:spChg chg="del">
          <ac:chgData name="Manish Kumar K" userId="e58cca27d7766bd2" providerId="LiveId" clId="{E8813D30-1921-4821-9F52-42AB85CDFA41}" dt="2022-10-19T19:23:55.157" v="4" actId="931"/>
          <ac:spMkLst>
            <pc:docMk/>
            <pc:sldMk cId="3462481260" sldId="257"/>
            <ac:spMk id="3" creationId="{29094006-5517-99B4-C3A2-35CDFD7373A8}"/>
          </ac:spMkLst>
        </pc:spChg>
        <pc:picChg chg="add mod">
          <ac:chgData name="Manish Kumar K" userId="e58cca27d7766bd2" providerId="LiveId" clId="{E8813D30-1921-4821-9F52-42AB85CDFA41}" dt="2022-10-19T19:25:30.074" v="30" actId="14100"/>
          <ac:picMkLst>
            <pc:docMk/>
            <pc:sldMk cId="3462481260" sldId="257"/>
            <ac:picMk id="5" creationId="{9BEBC343-51DB-444A-EC81-717B00FADA63}"/>
          </ac:picMkLst>
        </pc:picChg>
      </pc:sldChg>
      <pc:sldChg chg="addSp delSp modSp new mod">
        <pc:chgData name="Manish Kumar K" userId="e58cca27d7766bd2" providerId="LiveId" clId="{E8813D30-1921-4821-9F52-42AB85CDFA41}" dt="2022-10-19T19:25:39.850" v="33" actId="962"/>
        <pc:sldMkLst>
          <pc:docMk/>
          <pc:sldMk cId="1667801498" sldId="258"/>
        </pc:sldMkLst>
        <pc:spChg chg="del">
          <ac:chgData name="Manish Kumar K" userId="e58cca27d7766bd2" providerId="LiveId" clId="{E8813D30-1921-4821-9F52-42AB85CDFA41}" dt="2022-10-19T19:24:12.355" v="10" actId="478"/>
          <ac:spMkLst>
            <pc:docMk/>
            <pc:sldMk cId="1667801498" sldId="258"/>
            <ac:spMk id="2" creationId="{8A7E020D-F6E5-053D-D342-30BA3EBBFF93}"/>
          </ac:spMkLst>
        </pc:spChg>
        <pc:spChg chg="del">
          <ac:chgData name="Manish Kumar K" userId="e58cca27d7766bd2" providerId="LiveId" clId="{E8813D30-1921-4821-9F52-42AB85CDFA41}" dt="2022-10-19T19:24:15.347" v="11" actId="478"/>
          <ac:spMkLst>
            <pc:docMk/>
            <pc:sldMk cId="1667801498" sldId="258"/>
            <ac:spMk id="3" creationId="{B7E8DC07-32AC-8E31-2DD8-B1884CC34889}"/>
          </ac:spMkLst>
        </pc:spChg>
        <pc:picChg chg="add mod">
          <ac:chgData name="Manish Kumar K" userId="e58cca27d7766bd2" providerId="LiveId" clId="{E8813D30-1921-4821-9F52-42AB85CDFA41}" dt="2022-10-19T19:25:39.850" v="33" actId="962"/>
          <ac:picMkLst>
            <pc:docMk/>
            <pc:sldMk cId="1667801498" sldId="258"/>
            <ac:picMk id="5" creationId="{CFF27933-BBFF-B5A5-D1AB-00F755016C90}"/>
          </ac:picMkLst>
        </pc:picChg>
      </pc:sldChg>
      <pc:sldChg chg="new del">
        <pc:chgData name="Manish Kumar K" userId="e58cca27d7766bd2" providerId="LiveId" clId="{E8813D30-1921-4821-9F52-42AB85CDFA41}" dt="2022-10-19T19:24:37.735" v="16" actId="47"/>
        <pc:sldMkLst>
          <pc:docMk/>
          <pc:sldMk cId="4261489382" sldId="259"/>
        </pc:sldMkLst>
      </pc:sldChg>
      <pc:sldChg chg="new del">
        <pc:chgData name="Manish Kumar K" userId="e58cca27d7766bd2" providerId="LiveId" clId="{E8813D30-1921-4821-9F52-42AB85CDFA41}" dt="2022-10-19T19:24:37.735" v="16" actId="47"/>
        <pc:sldMkLst>
          <pc:docMk/>
          <pc:sldMk cId="778598288" sldId="260"/>
        </pc:sldMkLst>
      </pc:sldChg>
      <pc:sldChg chg="new del">
        <pc:chgData name="Manish Kumar K" userId="e58cca27d7766bd2" providerId="LiveId" clId="{E8813D30-1921-4821-9F52-42AB85CDFA41}" dt="2022-10-19T19:24:28.357" v="14" actId="47"/>
        <pc:sldMkLst>
          <pc:docMk/>
          <pc:sldMk cId="3658262754" sldId="261"/>
        </pc:sldMkLst>
      </pc:sldChg>
      <pc:sldChg chg="addSp delSp modSp new mod">
        <pc:chgData name="Manish Kumar K" userId="e58cca27d7766bd2" providerId="LiveId" clId="{E8813D30-1921-4821-9F52-42AB85CDFA41}" dt="2022-10-19T19:25:22.707" v="29" actId="1076"/>
        <pc:sldMkLst>
          <pc:docMk/>
          <pc:sldMk cId="1300321872" sldId="262"/>
        </pc:sldMkLst>
        <pc:picChg chg="add mod">
          <ac:chgData name="Manish Kumar K" userId="e58cca27d7766bd2" providerId="LiveId" clId="{E8813D30-1921-4821-9F52-42AB85CDFA41}" dt="2022-10-19T19:25:22.707" v="29" actId="1076"/>
          <ac:picMkLst>
            <pc:docMk/>
            <pc:sldMk cId="1300321872" sldId="262"/>
            <ac:picMk id="3" creationId="{C1D8110D-2749-4B1D-9103-18875AA24127}"/>
          </ac:picMkLst>
        </pc:picChg>
        <pc:picChg chg="add del mod">
          <ac:chgData name="Manish Kumar K" userId="e58cca27d7766bd2" providerId="LiveId" clId="{E8813D30-1921-4821-9F52-42AB85CDFA41}" dt="2022-10-19T19:25:06.926" v="23" actId="21"/>
          <ac:picMkLst>
            <pc:docMk/>
            <pc:sldMk cId="1300321872" sldId="262"/>
            <ac:picMk id="5" creationId="{4D1B5158-CF47-741F-B570-AF86F9E77240}"/>
          </ac:picMkLst>
        </pc:picChg>
      </pc:sldChg>
      <pc:sldChg chg="addSp modSp new mod">
        <pc:chgData name="Manish Kumar K" userId="e58cca27d7766bd2" providerId="LiveId" clId="{E8813D30-1921-4821-9F52-42AB85CDFA41}" dt="2022-10-19T19:25:16.881" v="27" actId="1076"/>
        <pc:sldMkLst>
          <pc:docMk/>
          <pc:sldMk cId="1859466082" sldId="263"/>
        </pc:sldMkLst>
        <pc:picChg chg="add mod">
          <ac:chgData name="Manish Kumar K" userId="e58cca27d7766bd2" providerId="LiveId" clId="{E8813D30-1921-4821-9F52-42AB85CDFA41}" dt="2022-10-19T19:25:16.881" v="27" actId="1076"/>
          <ac:picMkLst>
            <pc:docMk/>
            <pc:sldMk cId="1859466082" sldId="263"/>
            <ac:picMk id="2" creationId="{FC6C371F-97FF-67CF-24A1-9421F4F13403}"/>
          </ac:picMkLst>
        </pc:picChg>
      </pc:sldChg>
      <pc:sldChg chg="addSp modSp new mod">
        <pc:chgData name="Manish Kumar K" userId="e58cca27d7766bd2" providerId="LiveId" clId="{E8813D30-1921-4821-9F52-42AB85CDFA41}" dt="2022-10-19T19:29:07.726" v="37" actId="14100"/>
        <pc:sldMkLst>
          <pc:docMk/>
          <pc:sldMk cId="1346650557" sldId="264"/>
        </pc:sldMkLst>
        <pc:picChg chg="add mod">
          <ac:chgData name="Manish Kumar K" userId="e58cca27d7766bd2" providerId="LiveId" clId="{E8813D30-1921-4821-9F52-42AB85CDFA41}" dt="2022-10-19T19:29:07.726" v="37" actId="14100"/>
          <ac:picMkLst>
            <pc:docMk/>
            <pc:sldMk cId="1346650557" sldId="264"/>
            <ac:picMk id="5" creationId="{C568EC1D-F10A-E28F-3562-C51B46938C0C}"/>
          </ac:picMkLst>
        </pc:picChg>
      </pc:sldChg>
      <pc:sldChg chg="addSp delSp modSp new mod">
        <pc:chgData name="Manish Kumar K" userId="e58cca27d7766bd2" providerId="LiveId" clId="{E8813D30-1921-4821-9F52-42AB85CDFA41}" dt="2022-10-19T19:29:56.344" v="46" actId="1076"/>
        <pc:sldMkLst>
          <pc:docMk/>
          <pc:sldMk cId="186952962" sldId="265"/>
        </pc:sldMkLst>
        <pc:spChg chg="del">
          <ac:chgData name="Manish Kumar K" userId="e58cca27d7766bd2" providerId="LiveId" clId="{E8813D30-1921-4821-9F52-42AB85CDFA41}" dt="2022-10-19T19:29:51.563" v="44" actId="478"/>
          <ac:spMkLst>
            <pc:docMk/>
            <pc:sldMk cId="186952962" sldId="265"/>
            <ac:spMk id="2" creationId="{A1023A14-5BD7-6A04-1095-677CE10FFFF7}"/>
          </ac:spMkLst>
        </pc:spChg>
        <pc:spChg chg="del">
          <ac:chgData name="Manish Kumar K" userId="e58cca27d7766bd2" providerId="LiveId" clId="{E8813D30-1921-4821-9F52-42AB85CDFA41}" dt="2022-10-19T19:29:42.454" v="39" actId="931"/>
          <ac:spMkLst>
            <pc:docMk/>
            <pc:sldMk cId="186952962" sldId="265"/>
            <ac:spMk id="3" creationId="{0DA95093-8F06-6CB2-1E9E-41A3E8EEB79B}"/>
          </ac:spMkLst>
        </pc:spChg>
        <pc:picChg chg="add mod">
          <ac:chgData name="Manish Kumar K" userId="e58cca27d7766bd2" providerId="LiveId" clId="{E8813D30-1921-4821-9F52-42AB85CDFA41}" dt="2022-10-19T19:29:56.344" v="46" actId="1076"/>
          <ac:picMkLst>
            <pc:docMk/>
            <pc:sldMk cId="186952962" sldId="265"/>
            <ac:picMk id="5" creationId="{4EBD191B-4D86-4AFF-8990-16CC8AB186B0}"/>
          </ac:picMkLst>
        </pc:picChg>
      </pc:sldChg>
      <pc:sldChg chg="addSp delSp modSp new mod">
        <pc:chgData name="Manish Kumar K" userId="e58cca27d7766bd2" providerId="LiveId" clId="{E8813D30-1921-4821-9F52-42AB85CDFA41}" dt="2022-10-19T19:30:51.660" v="65" actId="478"/>
        <pc:sldMkLst>
          <pc:docMk/>
          <pc:sldMk cId="4008314773" sldId="266"/>
        </pc:sldMkLst>
        <pc:spChg chg="del">
          <ac:chgData name="Manish Kumar K" userId="e58cca27d7766bd2" providerId="LiveId" clId="{E8813D30-1921-4821-9F52-42AB85CDFA41}" dt="2022-10-19T19:30:20.451" v="60" actId="478"/>
          <ac:spMkLst>
            <pc:docMk/>
            <pc:sldMk cId="4008314773" sldId="266"/>
            <ac:spMk id="2" creationId="{6B0770F8-4D20-4840-1DFE-D3C380FEF789}"/>
          </ac:spMkLst>
        </pc:spChg>
        <pc:spChg chg="add del mod">
          <ac:chgData name="Manish Kumar K" userId="e58cca27d7766bd2" providerId="LiveId" clId="{E8813D30-1921-4821-9F52-42AB85CDFA41}" dt="2022-10-19T19:30:51.660" v="65" actId="478"/>
          <ac:spMkLst>
            <pc:docMk/>
            <pc:sldMk cId="4008314773" sldId="266"/>
            <ac:spMk id="3" creationId="{8E19503B-2B18-1DA1-3187-B9B035F9766E}"/>
          </ac:spMkLst>
        </pc:spChg>
        <pc:spChg chg="add del mod">
          <ac:chgData name="Manish Kumar K" userId="e58cca27d7766bd2" providerId="LiveId" clId="{E8813D30-1921-4821-9F52-42AB85CDFA41}" dt="2022-10-19T19:30:51.660" v="65" actId="478"/>
          <ac:spMkLst>
            <pc:docMk/>
            <pc:sldMk cId="4008314773" sldId="266"/>
            <ac:spMk id="5" creationId="{0C8BE5D2-88CB-6F94-2B75-8F465031C9BD}"/>
          </ac:spMkLst>
        </pc:spChg>
      </pc:sldChg>
    </pc:docChg>
  </pc:docChgLst>
  <pc:docChgLst>
    <pc:chgData name="Manish Kumar K" userId="e58cca27d7766bd2" providerId="LiveId" clId="{78C0AABF-55D4-4E77-B761-76F4297EA9E7}"/>
    <pc:docChg chg="modSld">
      <pc:chgData name="Manish Kumar K" userId="e58cca27d7766bd2" providerId="LiveId" clId="{78C0AABF-55D4-4E77-B761-76F4297EA9E7}" dt="2022-10-19T19:19:26.694" v="0"/>
      <pc:docMkLst>
        <pc:docMk/>
      </pc:docMkLst>
      <pc:sldChg chg="addSp modSp">
        <pc:chgData name="Manish Kumar K" userId="e58cca27d7766bd2" providerId="LiveId" clId="{78C0AABF-55D4-4E77-B761-76F4297EA9E7}" dt="2022-10-19T19:19:26.694" v="0"/>
        <pc:sldMkLst>
          <pc:docMk/>
          <pc:sldMk cId="77982137" sldId="256"/>
        </pc:sldMkLst>
        <pc:picChg chg="add mod">
          <ac:chgData name="Manish Kumar K" userId="e58cca27d7766bd2" providerId="LiveId" clId="{78C0AABF-55D4-4E77-B761-76F4297EA9E7}" dt="2022-10-19T19:19:26.694" v="0"/>
          <ac:picMkLst>
            <pc:docMk/>
            <pc:sldMk cId="77982137" sldId="256"/>
            <ac:picMk id="2" creationId="{91E6FA53-67F2-342D-0084-E5D17F836E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C82-D8F7-E0FA-22CC-74586625C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01FF-220E-DE95-C4D6-6505BCE84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372D-006A-C1AD-CF0D-F0AD0E2D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B4D2-E43E-312A-1134-B0879A0D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40CC-7059-C3AC-EEA6-3623D70A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1084-9540-A849-58CC-8AC76A54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149F0-B973-DBB8-C3FD-13D63727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E9B0-73B7-19A5-9DFD-EA8F88D3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24EE-BD6C-31BC-CF8C-45C13D50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7D29-0B93-E64A-B40E-FA136AD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B31EE-CC2B-56CA-1574-E88D70D9A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6314-211F-607D-956D-398B9A1A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E684-3A06-5772-3371-BE74D986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CCA5-5660-90C1-E85D-5FADB1E7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3DE6-2EAB-E73F-B116-D4A940F0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7A1D-2185-5176-00FD-090F590B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1F78-91A0-BC00-3E28-BAEF7AA9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051F-DEC8-813B-D206-BAABA930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EAF1-A983-72F8-A2D9-DB0261B1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D06E-E0D0-4D1B-E4F3-140C009B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B98C-5698-B5F0-6563-45E158D8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D8586-0A0E-C98A-CB97-ABE3B21A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8F17-0E86-53A0-29FC-186DF173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B666-B4E4-0934-57BB-0927EA04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592D-A7CD-FCE2-0D82-C66AEC5C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713-2E5C-6C8C-1B42-5DA29952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E293-AE73-872F-CD59-1814F3649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A869-F87A-9D2C-8DD3-88E545BB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43D1-9A31-32EA-0551-0C9CF623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1501-B6C7-CAA6-4290-63C7A766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1768-D823-86A7-34B3-10EBE12F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8DFB-97A9-6A48-F0CD-39FE4E79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FCC72-A8AA-3109-C9BB-A733D3C6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D8269-6F50-2E5F-6A1F-317E5A42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0A78-381A-2BDD-8857-EC8F4018D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115A3-F10E-3453-F871-8C1104596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DCCBE-609C-5CB0-E5ED-5C2C05D4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FAC66-DA60-195D-072D-DEBBFD45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EA998-6365-85A1-40D2-192A265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B1B8-1DF2-7F69-44FC-94B97D69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5B00-83E0-E9AE-D727-609143A6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27193-13D0-DA9D-C159-04D7BA35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215A-BA7C-107D-0275-90AF28DB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6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9E6BD-9F62-D991-5A00-62961EF8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A6A60-B6F5-A620-958F-7B4D8C45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C10AE-2B7F-D015-F1E4-01C86753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E355-59AB-2F0F-C5D6-6C87C463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507D-8DE4-18AE-498C-66AFD7CE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F0A0F-A601-E380-29C2-A879D0FF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A3A2-317A-605C-5127-4AB3B65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B9AB7-10CC-AE05-8BD9-549BE4E9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08D-0F06-21CD-9229-694A79EE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BA46-BE87-0650-F66B-E8CCDEB2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D9C6F-FB03-54C9-A0B1-BB2950C28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7F909-B249-B2EF-C3F0-BE80C5A30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2389B-B659-023B-E500-023CFFBF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3BD3F-AD8D-E8AC-7C12-87AAE788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EB7B7-8322-D0E2-EAC2-BB7CFA46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F516C-4A35-2574-274F-9A0F78E3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8B51-3E04-D0D3-3E95-B5AE8557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1BBC-E71B-3E56-B387-D40FBD64F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A7B5-D6D9-4E8B-87B9-42108CFEBB04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A626-A9FF-87CF-1C3F-5830E90C5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61DD-C6D4-65F9-AB4A-0B9906217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07A3-B88A-48C0-B743-051272F3B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E6FA53-67F2-342D-0084-E5D17F83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4" y="392042"/>
            <a:ext cx="8491419" cy="617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ptops on a table&#10;&#10;Description automatically generated with medium confidence">
            <a:extLst>
              <a:ext uri="{FF2B5EF4-FFF2-40B4-BE49-F238E27FC236}">
                <a16:creationId xmlns:a16="http://schemas.microsoft.com/office/drawing/2014/main" id="{9BEBC343-51DB-444A-EC81-717B00FA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3" y="322124"/>
            <a:ext cx="8067194" cy="6050396"/>
          </a:xfrm>
        </p:spPr>
      </p:pic>
    </p:spTree>
    <p:extLst>
      <p:ext uri="{BB962C8B-B14F-4D97-AF65-F5344CB8AC3E}">
        <p14:creationId xmlns:p14="http://schemas.microsoft.com/office/powerpoint/2010/main" val="346248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1D8110D-2749-4B1D-9103-18875AA2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80" y="151418"/>
            <a:ext cx="8740219" cy="65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on a table&#10;&#10;Description automatically generated with low confidence">
            <a:extLst>
              <a:ext uri="{FF2B5EF4-FFF2-40B4-BE49-F238E27FC236}">
                <a16:creationId xmlns:a16="http://schemas.microsoft.com/office/drawing/2014/main" id="{FC6C371F-97FF-67CF-24A1-9421F4F1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348" y="136689"/>
            <a:ext cx="8660090" cy="64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omputer, indoor, table&#10;&#10;Description automatically generated">
            <a:extLst>
              <a:ext uri="{FF2B5EF4-FFF2-40B4-BE49-F238E27FC236}">
                <a16:creationId xmlns:a16="http://schemas.microsoft.com/office/drawing/2014/main" id="{CFF27933-BBFF-B5A5-D1AB-00F755016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EAD0-A8E6-42A0-404F-86AB83F1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CB0D-7C8E-23D7-B441-FCB47C67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8EC1D-F10A-E28F-3562-C51B4693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617456"/>
            <a:ext cx="11701513" cy="58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4EBD191B-4D86-4AFF-8990-16CC8AB1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7" y="390009"/>
            <a:ext cx="11145868" cy="6077981"/>
          </a:xfrm>
        </p:spPr>
      </p:pic>
    </p:spTree>
    <p:extLst>
      <p:ext uri="{BB962C8B-B14F-4D97-AF65-F5344CB8AC3E}">
        <p14:creationId xmlns:p14="http://schemas.microsoft.com/office/powerpoint/2010/main" val="1869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503B-2B18-1DA1-3187-B9B035F9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31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F70E4AA76AD4897BA499208786DAC" ma:contentTypeVersion="2" ma:contentTypeDescription="Create a new document." ma:contentTypeScope="" ma:versionID="adcb18a6a8608419e94947e0f773cc66">
  <xsd:schema xmlns:xsd="http://www.w3.org/2001/XMLSchema" xmlns:xs="http://www.w3.org/2001/XMLSchema" xmlns:p="http://schemas.microsoft.com/office/2006/metadata/properties" xmlns:ns3="eaa3f67e-a549-4bd6-8d18-dbd93c001b37" targetNamespace="http://schemas.microsoft.com/office/2006/metadata/properties" ma:root="true" ma:fieldsID="29fbbc5d676739b8bf7bcee54547be8c" ns3:_="">
    <xsd:import namespace="eaa3f67e-a549-4bd6-8d18-dbd93c001b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3f67e-a549-4bd6-8d18-dbd93c001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D3522D-DFA6-4799-B679-1AB4BE1FD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48762-6646-4215-92C1-66A97F375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3f67e-a549-4bd6-8d18-dbd93c001b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A63D4-DECF-4E3A-B2CD-FF2C1133AA8E}">
  <ds:schemaRefs>
    <ds:schemaRef ds:uri="eaa3f67e-a549-4bd6-8d18-dbd93c001b37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Krishne Gowda, Manish Kumar</dc:creator>
  <cp:lastModifiedBy>Manish Kumar K</cp:lastModifiedBy>
  <cp:revision>1</cp:revision>
  <dcterms:created xsi:type="dcterms:W3CDTF">2022-10-19T17:50:29Z</dcterms:created>
  <dcterms:modified xsi:type="dcterms:W3CDTF">2022-10-19T19:35:27Z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0x010100B95F70E4AA76AD4897BA499208786DAC</vt:lpwstr>
  </property>
</Properties>
</file>