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950C86-F7E7-4856-A68A-A2425E164740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4C5563A-7691-47AF-BCCE-725B2F2BF3F5}">
      <dgm:prSet/>
      <dgm:spPr/>
      <dgm:t>
        <a:bodyPr/>
        <a:lstStyle/>
        <a:p>
          <a:r>
            <a:rPr kumimoji="1" lang="en-US" dirty="0" err="1"/>
            <a:t>glob_audiofile</a:t>
          </a:r>
          <a:endParaRPr lang="en-US" dirty="0"/>
        </a:p>
      </dgm:t>
    </dgm:pt>
    <dgm:pt modelId="{3AB80BC7-9385-47E2-AE95-3ACD7DF70308}" type="parTrans" cxnId="{2CF5FED9-095A-498E-9637-C79C1B88142C}">
      <dgm:prSet/>
      <dgm:spPr/>
      <dgm:t>
        <a:bodyPr/>
        <a:lstStyle/>
        <a:p>
          <a:endParaRPr lang="en-US"/>
        </a:p>
      </dgm:t>
    </dgm:pt>
    <dgm:pt modelId="{7971BBBF-3B6A-4486-A067-682FE9A6470F}" type="sibTrans" cxnId="{2CF5FED9-095A-498E-9637-C79C1B88142C}">
      <dgm:prSet/>
      <dgm:spPr/>
      <dgm:t>
        <a:bodyPr/>
        <a:lstStyle/>
        <a:p>
          <a:endParaRPr lang="en-US"/>
        </a:p>
      </dgm:t>
    </dgm:pt>
    <dgm:pt modelId="{B3EA9839-040C-4B13-8B78-EE8269EF069B}">
      <dgm:prSet/>
      <dgm:spPr/>
      <dgm:t>
        <a:bodyPr/>
        <a:lstStyle/>
        <a:p>
          <a:r>
            <a:rPr kumimoji="1" lang="ja-JP" dirty="0"/>
            <a:t>フォルダ内の</a:t>
          </a:r>
          <a:r>
            <a:rPr kumimoji="1" lang="en-US" dirty="0"/>
            <a:t>wav</a:t>
          </a:r>
          <a:r>
            <a:rPr kumimoji="1" lang="ja-JP" dirty="0"/>
            <a:t>ファイルを</a:t>
          </a:r>
          <a:r>
            <a:rPr kumimoji="1" lang="ja-JP" altLang="en-US" dirty="0"/>
            <a:t>フルパスで</a:t>
          </a:r>
          <a:r>
            <a:rPr kumimoji="1" lang="ja-JP" dirty="0"/>
            <a:t>取得</a:t>
          </a:r>
          <a:endParaRPr lang="en-US" dirty="0"/>
        </a:p>
      </dgm:t>
    </dgm:pt>
    <dgm:pt modelId="{9C55B3DD-0A34-44F8-A6A6-7C33EE949237}" type="parTrans" cxnId="{9041B576-3072-4C07-9383-35B3FAE2C927}">
      <dgm:prSet/>
      <dgm:spPr/>
      <dgm:t>
        <a:bodyPr/>
        <a:lstStyle/>
        <a:p>
          <a:endParaRPr lang="en-US"/>
        </a:p>
      </dgm:t>
    </dgm:pt>
    <dgm:pt modelId="{8C2D1C45-431C-41FD-9808-4EFF80B6395A}" type="sibTrans" cxnId="{9041B576-3072-4C07-9383-35B3FAE2C927}">
      <dgm:prSet/>
      <dgm:spPr/>
      <dgm:t>
        <a:bodyPr/>
        <a:lstStyle/>
        <a:p>
          <a:endParaRPr lang="en-US"/>
        </a:p>
      </dgm:t>
    </dgm:pt>
    <dgm:pt modelId="{37585A3C-2BCC-4E9A-8CD2-EF6694FBEBD1}">
      <dgm:prSet/>
      <dgm:spPr/>
      <dgm:t>
        <a:bodyPr/>
        <a:lstStyle/>
        <a:p>
          <a:r>
            <a:rPr kumimoji="1" lang="ja-JP" dirty="0"/>
            <a:t>総データサイズも取得</a:t>
          </a:r>
          <a:endParaRPr lang="en-US" dirty="0"/>
        </a:p>
      </dgm:t>
    </dgm:pt>
    <dgm:pt modelId="{80ACD08B-916F-4428-82FF-0568EB91ED2C}" type="parTrans" cxnId="{EF460030-DD95-4B4D-B918-F7C392F29956}">
      <dgm:prSet/>
      <dgm:spPr/>
      <dgm:t>
        <a:bodyPr/>
        <a:lstStyle/>
        <a:p>
          <a:endParaRPr lang="en-US"/>
        </a:p>
      </dgm:t>
    </dgm:pt>
    <dgm:pt modelId="{F29FDC05-DE91-41CD-9419-94E087604F56}" type="sibTrans" cxnId="{EF460030-DD95-4B4D-B918-F7C392F29956}">
      <dgm:prSet/>
      <dgm:spPr/>
      <dgm:t>
        <a:bodyPr/>
        <a:lstStyle/>
        <a:p>
          <a:endParaRPr lang="en-US"/>
        </a:p>
      </dgm:t>
    </dgm:pt>
    <dgm:pt modelId="{51B2456D-0027-4B49-91C1-036A798B107E}">
      <dgm:prSet/>
      <dgm:spPr/>
      <dgm:t>
        <a:bodyPr/>
        <a:lstStyle/>
        <a:p>
          <a:r>
            <a:rPr kumimoji="1" lang="en-US"/>
            <a:t>wav2flac</a:t>
          </a:r>
          <a:endParaRPr lang="en-US"/>
        </a:p>
      </dgm:t>
    </dgm:pt>
    <dgm:pt modelId="{8E7A2A36-B067-4EEB-890C-3B490124C06C}" type="parTrans" cxnId="{F68CE53A-B3E0-4533-9CFC-381DAD90AD63}">
      <dgm:prSet/>
      <dgm:spPr/>
      <dgm:t>
        <a:bodyPr/>
        <a:lstStyle/>
        <a:p>
          <a:endParaRPr lang="en-US"/>
        </a:p>
      </dgm:t>
    </dgm:pt>
    <dgm:pt modelId="{3AA97ECE-9A87-455D-B942-A8BFB8484417}" type="sibTrans" cxnId="{F68CE53A-B3E0-4533-9CFC-381DAD90AD63}">
      <dgm:prSet/>
      <dgm:spPr/>
      <dgm:t>
        <a:bodyPr/>
        <a:lstStyle/>
        <a:p>
          <a:endParaRPr lang="en-US"/>
        </a:p>
      </dgm:t>
    </dgm:pt>
    <dgm:pt modelId="{1CC45DB0-96E7-429E-A295-83B0069D0290}">
      <dgm:prSet/>
      <dgm:spPr/>
      <dgm:t>
        <a:bodyPr/>
        <a:lstStyle/>
        <a:p>
          <a:r>
            <a:rPr kumimoji="1" lang="en-US" dirty="0"/>
            <a:t>wav</a:t>
          </a:r>
          <a:r>
            <a:rPr kumimoji="1" lang="ja-JP" dirty="0"/>
            <a:t>ファイルのサンプリング周波数とビット深度を取得</a:t>
          </a:r>
          <a:endParaRPr lang="en-US" dirty="0"/>
        </a:p>
      </dgm:t>
    </dgm:pt>
    <dgm:pt modelId="{E00805F5-3497-4816-B6B2-76CC20D8458D}" type="parTrans" cxnId="{BB0B9FD1-51C7-4ACA-BFD0-B57A56EEE0B6}">
      <dgm:prSet/>
      <dgm:spPr/>
      <dgm:t>
        <a:bodyPr/>
        <a:lstStyle/>
        <a:p>
          <a:endParaRPr lang="en-US"/>
        </a:p>
      </dgm:t>
    </dgm:pt>
    <dgm:pt modelId="{82653838-C4E4-4791-91A4-BFF585ACA8A6}" type="sibTrans" cxnId="{BB0B9FD1-51C7-4ACA-BFD0-B57A56EEE0B6}">
      <dgm:prSet/>
      <dgm:spPr/>
      <dgm:t>
        <a:bodyPr/>
        <a:lstStyle/>
        <a:p>
          <a:endParaRPr lang="en-US"/>
        </a:p>
      </dgm:t>
    </dgm:pt>
    <dgm:pt modelId="{3B308CFD-7AEC-4371-81D9-423950AD93E7}">
      <dgm:prSet/>
      <dgm:spPr/>
      <dgm:t>
        <a:bodyPr/>
        <a:lstStyle/>
        <a:p>
          <a:r>
            <a:rPr kumimoji="1" lang="en-US"/>
            <a:t>wav</a:t>
          </a:r>
          <a:r>
            <a:rPr kumimoji="1" lang="ja-JP"/>
            <a:t>ファイルのトラック情報を取得</a:t>
          </a:r>
          <a:endParaRPr lang="en-US"/>
        </a:p>
      </dgm:t>
    </dgm:pt>
    <dgm:pt modelId="{B1A695FC-1AC5-4D33-BEAE-AFC43F17592D}" type="parTrans" cxnId="{C9D01DE7-8302-4B4E-8CC5-345AADE6488D}">
      <dgm:prSet/>
      <dgm:spPr/>
      <dgm:t>
        <a:bodyPr/>
        <a:lstStyle/>
        <a:p>
          <a:endParaRPr lang="en-US"/>
        </a:p>
      </dgm:t>
    </dgm:pt>
    <dgm:pt modelId="{A91BBE7C-D778-40E0-BB65-34C12BA09F26}" type="sibTrans" cxnId="{C9D01DE7-8302-4B4E-8CC5-345AADE6488D}">
      <dgm:prSet/>
      <dgm:spPr/>
      <dgm:t>
        <a:bodyPr/>
        <a:lstStyle/>
        <a:p>
          <a:endParaRPr lang="en-US"/>
        </a:p>
      </dgm:t>
    </dgm:pt>
    <dgm:pt modelId="{AD7BABCE-32EC-4795-9C90-166FEBF876C7}">
      <dgm:prSet/>
      <dgm:spPr/>
      <dgm:t>
        <a:bodyPr/>
        <a:lstStyle/>
        <a:p>
          <a:r>
            <a:rPr kumimoji="1" lang="en-US" dirty="0"/>
            <a:t>flac.exe</a:t>
          </a:r>
          <a:r>
            <a:rPr kumimoji="1" lang="ja-JP" dirty="0"/>
            <a:t>を使って</a:t>
          </a:r>
          <a:r>
            <a:rPr kumimoji="1" lang="en-US" dirty="0"/>
            <a:t>wav</a:t>
          </a:r>
          <a:r>
            <a:rPr kumimoji="1" lang="ja-JP" dirty="0"/>
            <a:t>ファイルを</a:t>
          </a:r>
          <a:r>
            <a:rPr kumimoji="1" lang="en-US" dirty="0" err="1"/>
            <a:t>flac</a:t>
          </a:r>
          <a:r>
            <a:rPr kumimoji="1" lang="ja-JP" dirty="0"/>
            <a:t>エンコード</a:t>
          </a:r>
          <a:endParaRPr lang="en-US" dirty="0"/>
        </a:p>
      </dgm:t>
    </dgm:pt>
    <dgm:pt modelId="{9CFA4CC7-19CE-456D-BC56-61E70A5A4446}" type="parTrans" cxnId="{977AAA93-BE72-4851-B836-6165F2517135}">
      <dgm:prSet/>
      <dgm:spPr/>
      <dgm:t>
        <a:bodyPr/>
        <a:lstStyle/>
        <a:p>
          <a:endParaRPr lang="en-US"/>
        </a:p>
      </dgm:t>
    </dgm:pt>
    <dgm:pt modelId="{4A03D005-ABC4-4F2E-9EEE-DD455692254C}" type="sibTrans" cxnId="{977AAA93-BE72-4851-B836-6165F2517135}">
      <dgm:prSet/>
      <dgm:spPr/>
      <dgm:t>
        <a:bodyPr/>
        <a:lstStyle/>
        <a:p>
          <a:endParaRPr lang="en-US"/>
        </a:p>
      </dgm:t>
    </dgm:pt>
    <dgm:pt modelId="{D4F75FCA-F003-4B79-88BF-139FAD529DF8}">
      <dgm:prSet/>
      <dgm:spPr/>
      <dgm:t>
        <a:bodyPr/>
        <a:lstStyle/>
        <a:p>
          <a:r>
            <a:rPr kumimoji="1" lang="en-US" dirty="0" err="1"/>
            <a:t>glob_audiofile</a:t>
          </a:r>
          <a:endParaRPr lang="en-US" dirty="0"/>
        </a:p>
      </dgm:t>
    </dgm:pt>
    <dgm:pt modelId="{07DD3B3C-0E58-48FB-97B3-042D076B1838}" type="parTrans" cxnId="{6C332DFC-C564-4F0A-B9A6-95F6D3F4BFA3}">
      <dgm:prSet/>
      <dgm:spPr/>
      <dgm:t>
        <a:bodyPr/>
        <a:lstStyle/>
        <a:p>
          <a:endParaRPr lang="en-US"/>
        </a:p>
      </dgm:t>
    </dgm:pt>
    <dgm:pt modelId="{B9B13DD8-204D-46E3-A6A1-BA6B73AACE5E}" type="sibTrans" cxnId="{6C332DFC-C564-4F0A-B9A6-95F6D3F4BFA3}">
      <dgm:prSet/>
      <dgm:spPr/>
      <dgm:t>
        <a:bodyPr/>
        <a:lstStyle/>
        <a:p>
          <a:endParaRPr lang="en-US"/>
        </a:p>
      </dgm:t>
    </dgm:pt>
    <dgm:pt modelId="{569F1D87-16AD-45EE-ADF9-15728CA227A1}">
      <dgm:prSet/>
      <dgm:spPr/>
      <dgm:t>
        <a:bodyPr/>
        <a:lstStyle/>
        <a:p>
          <a:r>
            <a:rPr kumimoji="1" lang="ja-JP" dirty="0"/>
            <a:t>フォルダ内の</a:t>
          </a:r>
          <a:r>
            <a:rPr kumimoji="1" lang="en-US" altLang="ja-JP" dirty="0" err="1"/>
            <a:t>flac</a:t>
          </a:r>
          <a:r>
            <a:rPr kumimoji="1" lang="ja-JP" dirty="0"/>
            <a:t>ファイルを</a:t>
          </a:r>
          <a:r>
            <a:rPr kumimoji="1" lang="ja-JP" altLang="en-US" dirty="0"/>
            <a:t>フルパスで</a:t>
          </a:r>
          <a:r>
            <a:rPr kumimoji="1" lang="ja-JP" dirty="0"/>
            <a:t>取得</a:t>
          </a:r>
          <a:endParaRPr lang="en-US" dirty="0"/>
        </a:p>
      </dgm:t>
    </dgm:pt>
    <dgm:pt modelId="{788028ED-111D-44D3-B007-ACC69F326680}" type="parTrans" cxnId="{F5C1875D-8B3C-4166-87D1-A7572F39D6BA}">
      <dgm:prSet/>
      <dgm:spPr/>
      <dgm:t>
        <a:bodyPr/>
        <a:lstStyle/>
        <a:p>
          <a:endParaRPr lang="en-US"/>
        </a:p>
      </dgm:t>
    </dgm:pt>
    <dgm:pt modelId="{58B43DB1-AEA3-4067-BDE9-3DB845274C0C}" type="sibTrans" cxnId="{F5C1875D-8B3C-4166-87D1-A7572F39D6BA}">
      <dgm:prSet/>
      <dgm:spPr/>
      <dgm:t>
        <a:bodyPr/>
        <a:lstStyle/>
        <a:p>
          <a:endParaRPr lang="en-US"/>
        </a:p>
      </dgm:t>
    </dgm:pt>
    <dgm:pt modelId="{31A7C632-3647-4D0E-B5B3-48DE07B30CEE}">
      <dgm:prSet/>
      <dgm:spPr/>
      <dgm:t>
        <a:bodyPr/>
        <a:lstStyle/>
        <a:p>
          <a:r>
            <a:rPr kumimoji="1" lang="ja-JP" dirty="0"/>
            <a:t>総データサイズも取得</a:t>
          </a:r>
          <a:endParaRPr lang="en-US" dirty="0"/>
        </a:p>
      </dgm:t>
    </dgm:pt>
    <dgm:pt modelId="{3B0AF512-9182-4058-92B3-102BA6C9F05D}" type="parTrans" cxnId="{832E66BB-1825-4A1C-80DD-BA03996B304E}">
      <dgm:prSet/>
      <dgm:spPr/>
      <dgm:t>
        <a:bodyPr/>
        <a:lstStyle/>
        <a:p>
          <a:endParaRPr lang="en-US"/>
        </a:p>
      </dgm:t>
    </dgm:pt>
    <dgm:pt modelId="{6DD017A0-585B-4025-B642-B12A9C59E783}" type="sibTrans" cxnId="{832E66BB-1825-4A1C-80DD-BA03996B304E}">
      <dgm:prSet/>
      <dgm:spPr/>
      <dgm:t>
        <a:bodyPr/>
        <a:lstStyle/>
        <a:p>
          <a:endParaRPr lang="en-US"/>
        </a:p>
      </dgm:t>
    </dgm:pt>
    <dgm:pt modelId="{CC983AD6-E287-4100-8916-C2E43B61203E}">
      <dgm:prSet/>
      <dgm:spPr/>
      <dgm:t>
        <a:bodyPr/>
        <a:lstStyle/>
        <a:p>
          <a:r>
            <a:rPr kumimoji="1" lang="en-US" dirty="0" err="1"/>
            <a:t>check_audiofile</a:t>
          </a:r>
          <a:endParaRPr lang="en-US" dirty="0"/>
        </a:p>
      </dgm:t>
    </dgm:pt>
    <dgm:pt modelId="{A104CD13-9DD5-4867-B535-BFCF44D842AA}" type="parTrans" cxnId="{CD97A4A2-BAA6-4916-B1DD-85215EE3319D}">
      <dgm:prSet/>
      <dgm:spPr/>
      <dgm:t>
        <a:bodyPr/>
        <a:lstStyle/>
        <a:p>
          <a:endParaRPr lang="en-US"/>
        </a:p>
      </dgm:t>
    </dgm:pt>
    <dgm:pt modelId="{674C9CF3-2848-4B0C-BB3A-A1BB17C544D4}" type="sibTrans" cxnId="{CD97A4A2-BAA6-4916-B1DD-85215EE3319D}">
      <dgm:prSet/>
      <dgm:spPr/>
      <dgm:t>
        <a:bodyPr/>
        <a:lstStyle/>
        <a:p>
          <a:endParaRPr lang="en-US"/>
        </a:p>
      </dgm:t>
    </dgm:pt>
    <dgm:pt modelId="{73A012B8-D03A-4BB6-86E7-D03DC348EB25}">
      <dgm:prSet/>
      <dgm:spPr/>
      <dgm:t>
        <a:bodyPr/>
        <a:lstStyle/>
        <a:p>
          <a:r>
            <a:rPr kumimoji="1" lang="ja-JP" dirty="0"/>
            <a:t>すべてのファイルが</a:t>
          </a:r>
          <a:r>
            <a:rPr kumimoji="1" lang="en-US" dirty="0" err="1"/>
            <a:t>flac</a:t>
          </a:r>
          <a:r>
            <a:rPr kumimoji="1" lang="ja-JP" dirty="0"/>
            <a:t>変換できたことを確認</a:t>
          </a:r>
          <a:endParaRPr lang="en-US" dirty="0"/>
        </a:p>
      </dgm:t>
    </dgm:pt>
    <dgm:pt modelId="{51E93C4E-4906-4008-A787-5A2B0800E032}" type="parTrans" cxnId="{F0ECE11D-A499-41CB-8179-FE2745DD6D6B}">
      <dgm:prSet/>
      <dgm:spPr/>
      <dgm:t>
        <a:bodyPr/>
        <a:lstStyle/>
        <a:p>
          <a:endParaRPr lang="en-US"/>
        </a:p>
      </dgm:t>
    </dgm:pt>
    <dgm:pt modelId="{8E6F2B9D-1200-40E6-9DA9-AFC072304ED3}" type="sibTrans" cxnId="{F0ECE11D-A499-41CB-8179-FE2745DD6D6B}">
      <dgm:prSet/>
      <dgm:spPr/>
      <dgm:t>
        <a:bodyPr/>
        <a:lstStyle/>
        <a:p>
          <a:endParaRPr lang="en-US"/>
        </a:p>
      </dgm:t>
    </dgm:pt>
    <dgm:pt modelId="{135D01C0-899F-416C-B25E-8E29562B53F2}">
      <dgm:prSet/>
      <dgm:spPr/>
      <dgm:t>
        <a:bodyPr/>
        <a:lstStyle/>
        <a:p>
          <a:r>
            <a:rPr kumimoji="1" lang="en-US" dirty="0"/>
            <a:t>wav</a:t>
          </a:r>
          <a:r>
            <a:rPr kumimoji="1" lang="ja-JP" dirty="0"/>
            <a:t>ファイルをゴミ箱に送る</a:t>
          </a:r>
          <a:endParaRPr lang="en-US" dirty="0"/>
        </a:p>
      </dgm:t>
    </dgm:pt>
    <dgm:pt modelId="{CD684765-9F86-469B-863D-E98DD6F0CF12}" type="parTrans" cxnId="{C433AF20-D23E-4331-8EA4-BBEA1D104A36}">
      <dgm:prSet/>
      <dgm:spPr/>
      <dgm:t>
        <a:bodyPr/>
        <a:lstStyle/>
        <a:p>
          <a:endParaRPr lang="en-US"/>
        </a:p>
      </dgm:t>
    </dgm:pt>
    <dgm:pt modelId="{82D1AB5E-B533-4128-B1C9-E99C54C1813C}" type="sibTrans" cxnId="{C433AF20-D23E-4331-8EA4-BBEA1D104A36}">
      <dgm:prSet/>
      <dgm:spPr/>
      <dgm:t>
        <a:bodyPr/>
        <a:lstStyle/>
        <a:p>
          <a:endParaRPr lang="en-US"/>
        </a:p>
      </dgm:t>
    </dgm:pt>
    <dgm:pt modelId="{E926203D-9641-4B90-83F7-0FAD95BC25B6}">
      <dgm:prSet/>
      <dgm:spPr/>
      <dgm:t>
        <a:bodyPr/>
        <a:lstStyle/>
        <a:p>
          <a:r>
            <a:rPr kumimoji="1" lang="ja-JP" altLang="en-US" dirty="0"/>
            <a:t>各ファイルサイズが</a:t>
          </a:r>
          <a:r>
            <a:rPr kumimoji="1" lang="en-US" altLang="ja-JP" dirty="0"/>
            <a:t>1KB</a:t>
          </a:r>
          <a:r>
            <a:rPr kumimoji="1" lang="ja-JP" altLang="en-US" dirty="0"/>
            <a:t>以上であることを確認</a:t>
          </a:r>
          <a:endParaRPr lang="en-US" dirty="0"/>
        </a:p>
      </dgm:t>
    </dgm:pt>
    <dgm:pt modelId="{830F2488-7C5B-4154-8E82-493A21F23A3F}" type="parTrans" cxnId="{3CF7E008-5FC9-4DEF-961A-A79C3C331BE9}">
      <dgm:prSet/>
      <dgm:spPr/>
      <dgm:t>
        <a:bodyPr/>
        <a:lstStyle/>
        <a:p>
          <a:endParaRPr kumimoji="1" lang="ja-JP" altLang="en-US"/>
        </a:p>
      </dgm:t>
    </dgm:pt>
    <dgm:pt modelId="{4CA9A212-749F-4957-97BC-F05413F0CBC6}" type="sibTrans" cxnId="{3CF7E008-5FC9-4DEF-961A-A79C3C331BE9}">
      <dgm:prSet/>
      <dgm:spPr/>
      <dgm:t>
        <a:bodyPr/>
        <a:lstStyle/>
        <a:p>
          <a:endParaRPr kumimoji="1" lang="ja-JP" altLang="en-US"/>
        </a:p>
      </dgm:t>
    </dgm:pt>
    <dgm:pt modelId="{61791AC9-2724-46FB-A189-4B473D65A00E}">
      <dgm:prSet/>
      <dgm:spPr/>
      <dgm:t>
        <a:bodyPr/>
        <a:lstStyle/>
        <a:p>
          <a:r>
            <a:rPr kumimoji="1" lang="ja-JP" altLang="en-US" dirty="0"/>
            <a:t>各ファイルサイズが</a:t>
          </a:r>
          <a:r>
            <a:rPr kumimoji="1" lang="en-US" altLang="ja-JP" dirty="0"/>
            <a:t>1KB</a:t>
          </a:r>
          <a:r>
            <a:rPr kumimoji="1" lang="ja-JP" altLang="en-US" dirty="0"/>
            <a:t>以上であることを確認</a:t>
          </a:r>
          <a:endParaRPr lang="en-US" dirty="0"/>
        </a:p>
      </dgm:t>
    </dgm:pt>
    <dgm:pt modelId="{BA8CF821-EF5A-4953-ABBA-FC7A9BA33DB5}" type="parTrans" cxnId="{235F34B6-C82E-4513-A254-7C57FAC8752B}">
      <dgm:prSet/>
      <dgm:spPr/>
      <dgm:t>
        <a:bodyPr/>
        <a:lstStyle/>
        <a:p>
          <a:endParaRPr kumimoji="1" lang="ja-JP" altLang="en-US"/>
        </a:p>
      </dgm:t>
    </dgm:pt>
    <dgm:pt modelId="{62F43A68-1CD4-4366-A172-C7CEAB6EF104}" type="sibTrans" cxnId="{235F34B6-C82E-4513-A254-7C57FAC8752B}">
      <dgm:prSet/>
      <dgm:spPr/>
      <dgm:t>
        <a:bodyPr/>
        <a:lstStyle/>
        <a:p>
          <a:endParaRPr kumimoji="1" lang="ja-JP" altLang="en-US"/>
        </a:p>
      </dgm:t>
    </dgm:pt>
    <dgm:pt modelId="{AB3D54B1-4D6B-492B-80AC-0067DEB59243}" type="pres">
      <dgm:prSet presAssocID="{DA950C86-F7E7-4856-A68A-A2425E164740}" presName="linearFlow" presStyleCnt="0">
        <dgm:presLayoutVars>
          <dgm:dir/>
          <dgm:animLvl val="lvl"/>
          <dgm:resizeHandles val="exact"/>
        </dgm:presLayoutVars>
      </dgm:prSet>
      <dgm:spPr/>
    </dgm:pt>
    <dgm:pt modelId="{FEC9FD92-33C8-4461-ADC5-5C669CBB0DBF}" type="pres">
      <dgm:prSet presAssocID="{44C5563A-7691-47AF-BCCE-725B2F2BF3F5}" presName="composite" presStyleCnt="0"/>
      <dgm:spPr/>
    </dgm:pt>
    <dgm:pt modelId="{8D0D0D3B-8773-4BB2-9532-CE2BA58ADF8B}" type="pres">
      <dgm:prSet presAssocID="{44C5563A-7691-47AF-BCCE-725B2F2BF3F5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D4985C59-BCA5-473D-94E5-0AE9A494E34D}" type="pres">
      <dgm:prSet presAssocID="{44C5563A-7691-47AF-BCCE-725B2F2BF3F5}" presName="descendantText" presStyleLbl="alignAcc1" presStyleIdx="0" presStyleCnt="4">
        <dgm:presLayoutVars>
          <dgm:bulletEnabled val="1"/>
        </dgm:presLayoutVars>
      </dgm:prSet>
      <dgm:spPr/>
    </dgm:pt>
    <dgm:pt modelId="{6F6CA54F-24ED-415D-96EC-BEFD8470F187}" type="pres">
      <dgm:prSet presAssocID="{7971BBBF-3B6A-4486-A067-682FE9A6470F}" presName="sp" presStyleCnt="0"/>
      <dgm:spPr/>
    </dgm:pt>
    <dgm:pt modelId="{DBA672E3-D280-4262-91E5-C6CF79F63F7F}" type="pres">
      <dgm:prSet presAssocID="{51B2456D-0027-4B49-91C1-036A798B107E}" presName="composite" presStyleCnt="0"/>
      <dgm:spPr/>
    </dgm:pt>
    <dgm:pt modelId="{B9C27AC6-8F91-4A10-B32B-07D7176C7EDE}" type="pres">
      <dgm:prSet presAssocID="{51B2456D-0027-4B49-91C1-036A798B107E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EB81B489-0066-45E7-A9A0-8E03C6F76D8E}" type="pres">
      <dgm:prSet presAssocID="{51B2456D-0027-4B49-91C1-036A798B107E}" presName="descendantText" presStyleLbl="alignAcc1" presStyleIdx="1" presStyleCnt="4">
        <dgm:presLayoutVars>
          <dgm:bulletEnabled val="1"/>
        </dgm:presLayoutVars>
      </dgm:prSet>
      <dgm:spPr/>
    </dgm:pt>
    <dgm:pt modelId="{D81B560E-4F37-48BB-83E8-BCECD68ECB45}" type="pres">
      <dgm:prSet presAssocID="{3AA97ECE-9A87-455D-B942-A8BFB8484417}" presName="sp" presStyleCnt="0"/>
      <dgm:spPr/>
    </dgm:pt>
    <dgm:pt modelId="{6880573D-0103-46B1-B185-E05CDA2D2739}" type="pres">
      <dgm:prSet presAssocID="{D4F75FCA-F003-4B79-88BF-139FAD529DF8}" presName="composite" presStyleCnt="0"/>
      <dgm:spPr/>
    </dgm:pt>
    <dgm:pt modelId="{CE605E49-F7C4-4F3D-A653-53837FBFE1F9}" type="pres">
      <dgm:prSet presAssocID="{D4F75FCA-F003-4B79-88BF-139FAD529DF8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25ECADD8-5451-4D98-A488-BB0FEFE84D32}" type="pres">
      <dgm:prSet presAssocID="{D4F75FCA-F003-4B79-88BF-139FAD529DF8}" presName="descendantText" presStyleLbl="alignAcc1" presStyleIdx="2" presStyleCnt="4">
        <dgm:presLayoutVars>
          <dgm:bulletEnabled val="1"/>
        </dgm:presLayoutVars>
      </dgm:prSet>
      <dgm:spPr/>
    </dgm:pt>
    <dgm:pt modelId="{1E5C6E18-3E1F-4981-8EE3-0547BBE68F58}" type="pres">
      <dgm:prSet presAssocID="{B9B13DD8-204D-46E3-A6A1-BA6B73AACE5E}" presName="sp" presStyleCnt="0"/>
      <dgm:spPr/>
    </dgm:pt>
    <dgm:pt modelId="{35C3A7F2-A24C-4868-86B7-8AF3CC8549E0}" type="pres">
      <dgm:prSet presAssocID="{CC983AD6-E287-4100-8916-C2E43B61203E}" presName="composite" presStyleCnt="0"/>
      <dgm:spPr/>
    </dgm:pt>
    <dgm:pt modelId="{743FB2A2-0B31-4A13-B6BC-7C10666867C5}" type="pres">
      <dgm:prSet presAssocID="{CC983AD6-E287-4100-8916-C2E43B61203E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68ED05C6-030F-4DBD-B08C-1D47F9357E86}" type="pres">
      <dgm:prSet presAssocID="{CC983AD6-E287-4100-8916-C2E43B61203E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27AD4000-5DE3-4172-8886-36E13094AB3E}" type="presOf" srcId="{569F1D87-16AD-45EE-ADF9-15728CA227A1}" destId="{25ECADD8-5451-4D98-A488-BB0FEFE84D32}" srcOrd="0" destOrd="0" presId="urn:microsoft.com/office/officeart/2005/8/layout/chevron2"/>
    <dgm:cxn modelId="{3CF7E008-5FC9-4DEF-961A-A79C3C331BE9}" srcId="{D4F75FCA-F003-4B79-88BF-139FAD529DF8}" destId="{E926203D-9641-4B90-83F7-0FAD95BC25B6}" srcOrd="1" destOrd="0" parTransId="{830F2488-7C5B-4154-8E82-493A21F23A3F}" sibTransId="{4CA9A212-749F-4957-97BC-F05413F0CBC6}"/>
    <dgm:cxn modelId="{F0ECE11D-A499-41CB-8179-FE2745DD6D6B}" srcId="{CC983AD6-E287-4100-8916-C2E43B61203E}" destId="{73A012B8-D03A-4BB6-86E7-D03DC348EB25}" srcOrd="0" destOrd="0" parTransId="{51E93C4E-4906-4008-A787-5A2B0800E032}" sibTransId="{8E6F2B9D-1200-40E6-9DA9-AFC072304ED3}"/>
    <dgm:cxn modelId="{C433AF20-D23E-4331-8EA4-BBEA1D104A36}" srcId="{CC983AD6-E287-4100-8916-C2E43B61203E}" destId="{135D01C0-899F-416C-B25E-8E29562B53F2}" srcOrd="1" destOrd="0" parTransId="{CD684765-9F86-469B-863D-E98DD6F0CF12}" sibTransId="{82D1AB5E-B533-4128-B1C9-E99C54C1813C}"/>
    <dgm:cxn modelId="{6053EA28-EF61-4BD3-8E71-5BBC29394957}" type="presOf" srcId="{DA950C86-F7E7-4856-A68A-A2425E164740}" destId="{AB3D54B1-4D6B-492B-80AC-0067DEB59243}" srcOrd="0" destOrd="0" presId="urn:microsoft.com/office/officeart/2005/8/layout/chevron2"/>
    <dgm:cxn modelId="{EF460030-DD95-4B4D-B918-F7C392F29956}" srcId="{44C5563A-7691-47AF-BCCE-725B2F2BF3F5}" destId="{37585A3C-2BCC-4E9A-8CD2-EF6694FBEBD1}" srcOrd="2" destOrd="0" parTransId="{80ACD08B-916F-4428-82FF-0568EB91ED2C}" sibTransId="{F29FDC05-DE91-41CD-9419-94E087604F56}"/>
    <dgm:cxn modelId="{E4904B32-2399-4FE5-96F4-8225BA831D69}" type="presOf" srcId="{31A7C632-3647-4D0E-B5B3-48DE07B30CEE}" destId="{25ECADD8-5451-4D98-A488-BB0FEFE84D32}" srcOrd="0" destOrd="2" presId="urn:microsoft.com/office/officeart/2005/8/layout/chevron2"/>
    <dgm:cxn modelId="{F68CE53A-B3E0-4533-9CFC-381DAD90AD63}" srcId="{DA950C86-F7E7-4856-A68A-A2425E164740}" destId="{51B2456D-0027-4B49-91C1-036A798B107E}" srcOrd="1" destOrd="0" parTransId="{8E7A2A36-B067-4EEB-890C-3B490124C06C}" sibTransId="{3AA97ECE-9A87-455D-B942-A8BFB8484417}"/>
    <dgm:cxn modelId="{F5C1875D-8B3C-4166-87D1-A7572F39D6BA}" srcId="{D4F75FCA-F003-4B79-88BF-139FAD529DF8}" destId="{569F1D87-16AD-45EE-ADF9-15728CA227A1}" srcOrd="0" destOrd="0" parTransId="{788028ED-111D-44D3-B007-ACC69F326680}" sibTransId="{58B43DB1-AEA3-4067-BDE9-3DB845274C0C}"/>
    <dgm:cxn modelId="{E98BF36F-0F38-4162-ABEA-0CB2F375A574}" type="presOf" srcId="{61791AC9-2724-46FB-A189-4B473D65A00E}" destId="{D4985C59-BCA5-473D-94E5-0AE9A494E34D}" srcOrd="0" destOrd="1" presId="urn:microsoft.com/office/officeart/2005/8/layout/chevron2"/>
    <dgm:cxn modelId="{9041B576-3072-4C07-9383-35B3FAE2C927}" srcId="{44C5563A-7691-47AF-BCCE-725B2F2BF3F5}" destId="{B3EA9839-040C-4B13-8B78-EE8269EF069B}" srcOrd="0" destOrd="0" parTransId="{9C55B3DD-0A34-44F8-A6A6-7C33EE949237}" sibTransId="{8C2D1C45-431C-41FD-9808-4EFF80B6395A}"/>
    <dgm:cxn modelId="{5889CB56-BE0F-4028-9BFD-E28F316D0C24}" type="presOf" srcId="{37585A3C-2BCC-4E9A-8CD2-EF6694FBEBD1}" destId="{D4985C59-BCA5-473D-94E5-0AE9A494E34D}" srcOrd="0" destOrd="2" presId="urn:microsoft.com/office/officeart/2005/8/layout/chevron2"/>
    <dgm:cxn modelId="{5225BD7A-38FB-4AD0-A834-7BE303070B5B}" type="presOf" srcId="{D4F75FCA-F003-4B79-88BF-139FAD529DF8}" destId="{CE605E49-F7C4-4F3D-A653-53837FBFE1F9}" srcOrd="0" destOrd="0" presId="urn:microsoft.com/office/officeart/2005/8/layout/chevron2"/>
    <dgm:cxn modelId="{78A7A581-17F8-4ADB-B6AE-6D823721FC09}" type="presOf" srcId="{1CC45DB0-96E7-429E-A295-83B0069D0290}" destId="{EB81B489-0066-45E7-A9A0-8E03C6F76D8E}" srcOrd="0" destOrd="0" presId="urn:microsoft.com/office/officeart/2005/8/layout/chevron2"/>
    <dgm:cxn modelId="{977AAA93-BE72-4851-B836-6165F2517135}" srcId="{51B2456D-0027-4B49-91C1-036A798B107E}" destId="{AD7BABCE-32EC-4795-9C90-166FEBF876C7}" srcOrd="2" destOrd="0" parTransId="{9CFA4CC7-19CE-456D-BC56-61E70A5A4446}" sibTransId="{4A03D005-ABC4-4F2E-9EEE-DD455692254C}"/>
    <dgm:cxn modelId="{CD97A4A2-BAA6-4916-B1DD-85215EE3319D}" srcId="{DA950C86-F7E7-4856-A68A-A2425E164740}" destId="{CC983AD6-E287-4100-8916-C2E43B61203E}" srcOrd="3" destOrd="0" parTransId="{A104CD13-9DD5-4867-B535-BFCF44D842AA}" sibTransId="{674C9CF3-2848-4B0C-BB3A-A1BB17C544D4}"/>
    <dgm:cxn modelId="{53ACE7A6-D905-429B-A952-3F572642815B}" type="presOf" srcId="{CC983AD6-E287-4100-8916-C2E43B61203E}" destId="{743FB2A2-0B31-4A13-B6BC-7C10666867C5}" srcOrd="0" destOrd="0" presId="urn:microsoft.com/office/officeart/2005/8/layout/chevron2"/>
    <dgm:cxn modelId="{02F666A7-9DF5-4432-9B7F-20E61EA96929}" type="presOf" srcId="{AD7BABCE-32EC-4795-9C90-166FEBF876C7}" destId="{EB81B489-0066-45E7-A9A0-8E03C6F76D8E}" srcOrd="0" destOrd="2" presId="urn:microsoft.com/office/officeart/2005/8/layout/chevron2"/>
    <dgm:cxn modelId="{235F34B6-C82E-4513-A254-7C57FAC8752B}" srcId="{44C5563A-7691-47AF-BCCE-725B2F2BF3F5}" destId="{61791AC9-2724-46FB-A189-4B473D65A00E}" srcOrd="1" destOrd="0" parTransId="{BA8CF821-EF5A-4953-ABBA-FC7A9BA33DB5}" sibTransId="{62F43A68-1CD4-4366-A172-C7CEAB6EF104}"/>
    <dgm:cxn modelId="{832E66BB-1825-4A1C-80DD-BA03996B304E}" srcId="{D4F75FCA-F003-4B79-88BF-139FAD529DF8}" destId="{31A7C632-3647-4D0E-B5B3-48DE07B30CEE}" srcOrd="2" destOrd="0" parTransId="{3B0AF512-9182-4058-92B3-102BA6C9F05D}" sibTransId="{6DD017A0-585B-4025-B642-B12A9C59E783}"/>
    <dgm:cxn modelId="{03186CBB-6833-4581-B18D-7562A6FA22F3}" type="presOf" srcId="{3B308CFD-7AEC-4371-81D9-423950AD93E7}" destId="{EB81B489-0066-45E7-A9A0-8E03C6F76D8E}" srcOrd="0" destOrd="1" presId="urn:microsoft.com/office/officeart/2005/8/layout/chevron2"/>
    <dgm:cxn modelId="{3AB7FFC0-97DF-4A45-A8FC-D1B27F9E6E91}" type="presOf" srcId="{44C5563A-7691-47AF-BCCE-725B2F2BF3F5}" destId="{8D0D0D3B-8773-4BB2-9532-CE2BA58ADF8B}" srcOrd="0" destOrd="0" presId="urn:microsoft.com/office/officeart/2005/8/layout/chevron2"/>
    <dgm:cxn modelId="{0319A4C8-93C1-4395-B0D3-14E3F286AE97}" type="presOf" srcId="{E926203D-9641-4B90-83F7-0FAD95BC25B6}" destId="{25ECADD8-5451-4D98-A488-BB0FEFE84D32}" srcOrd="0" destOrd="1" presId="urn:microsoft.com/office/officeart/2005/8/layout/chevron2"/>
    <dgm:cxn modelId="{2BE3FDCF-D82D-41FE-B52D-7B9335FA7655}" type="presOf" srcId="{51B2456D-0027-4B49-91C1-036A798B107E}" destId="{B9C27AC6-8F91-4A10-B32B-07D7176C7EDE}" srcOrd="0" destOrd="0" presId="urn:microsoft.com/office/officeart/2005/8/layout/chevron2"/>
    <dgm:cxn modelId="{BB0B9FD1-51C7-4ACA-BFD0-B57A56EEE0B6}" srcId="{51B2456D-0027-4B49-91C1-036A798B107E}" destId="{1CC45DB0-96E7-429E-A295-83B0069D0290}" srcOrd="0" destOrd="0" parTransId="{E00805F5-3497-4816-B6B2-76CC20D8458D}" sibTransId="{82653838-C4E4-4791-91A4-BFF585ACA8A6}"/>
    <dgm:cxn modelId="{2CF5FED9-095A-498E-9637-C79C1B88142C}" srcId="{DA950C86-F7E7-4856-A68A-A2425E164740}" destId="{44C5563A-7691-47AF-BCCE-725B2F2BF3F5}" srcOrd="0" destOrd="0" parTransId="{3AB80BC7-9385-47E2-AE95-3ACD7DF70308}" sibTransId="{7971BBBF-3B6A-4486-A067-682FE9A6470F}"/>
    <dgm:cxn modelId="{D90F01DC-E9F8-4521-93CE-6FC3BA46CB1A}" type="presOf" srcId="{73A012B8-D03A-4BB6-86E7-D03DC348EB25}" destId="{68ED05C6-030F-4DBD-B08C-1D47F9357E86}" srcOrd="0" destOrd="0" presId="urn:microsoft.com/office/officeart/2005/8/layout/chevron2"/>
    <dgm:cxn modelId="{C9D01DE7-8302-4B4E-8CC5-345AADE6488D}" srcId="{51B2456D-0027-4B49-91C1-036A798B107E}" destId="{3B308CFD-7AEC-4371-81D9-423950AD93E7}" srcOrd="1" destOrd="0" parTransId="{B1A695FC-1AC5-4D33-BEAE-AFC43F17592D}" sibTransId="{A91BBE7C-D778-40E0-BB65-34C12BA09F26}"/>
    <dgm:cxn modelId="{FC66B7E7-02B9-4CB9-9A4F-2EEE2ADAB6EA}" type="presOf" srcId="{B3EA9839-040C-4B13-8B78-EE8269EF069B}" destId="{D4985C59-BCA5-473D-94E5-0AE9A494E34D}" srcOrd="0" destOrd="0" presId="urn:microsoft.com/office/officeart/2005/8/layout/chevron2"/>
    <dgm:cxn modelId="{CD497BF3-F508-45F1-BC42-81FBF3D90344}" type="presOf" srcId="{135D01C0-899F-416C-B25E-8E29562B53F2}" destId="{68ED05C6-030F-4DBD-B08C-1D47F9357E86}" srcOrd="0" destOrd="1" presId="urn:microsoft.com/office/officeart/2005/8/layout/chevron2"/>
    <dgm:cxn modelId="{6C332DFC-C564-4F0A-B9A6-95F6D3F4BFA3}" srcId="{DA950C86-F7E7-4856-A68A-A2425E164740}" destId="{D4F75FCA-F003-4B79-88BF-139FAD529DF8}" srcOrd="2" destOrd="0" parTransId="{07DD3B3C-0E58-48FB-97B3-042D076B1838}" sibTransId="{B9B13DD8-204D-46E3-A6A1-BA6B73AACE5E}"/>
    <dgm:cxn modelId="{C91F7810-DFD6-4222-BC4B-BA141B76FF56}" type="presParOf" srcId="{AB3D54B1-4D6B-492B-80AC-0067DEB59243}" destId="{FEC9FD92-33C8-4461-ADC5-5C669CBB0DBF}" srcOrd="0" destOrd="0" presId="urn:microsoft.com/office/officeart/2005/8/layout/chevron2"/>
    <dgm:cxn modelId="{B1EF67ED-E612-4E83-9064-92C44552247F}" type="presParOf" srcId="{FEC9FD92-33C8-4461-ADC5-5C669CBB0DBF}" destId="{8D0D0D3B-8773-4BB2-9532-CE2BA58ADF8B}" srcOrd="0" destOrd="0" presId="urn:microsoft.com/office/officeart/2005/8/layout/chevron2"/>
    <dgm:cxn modelId="{7F6E0746-9EC7-48C2-89AD-8F448EE6E924}" type="presParOf" srcId="{FEC9FD92-33C8-4461-ADC5-5C669CBB0DBF}" destId="{D4985C59-BCA5-473D-94E5-0AE9A494E34D}" srcOrd="1" destOrd="0" presId="urn:microsoft.com/office/officeart/2005/8/layout/chevron2"/>
    <dgm:cxn modelId="{2A795B79-F6ED-4383-BD12-288D8968425A}" type="presParOf" srcId="{AB3D54B1-4D6B-492B-80AC-0067DEB59243}" destId="{6F6CA54F-24ED-415D-96EC-BEFD8470F187}" srcOrd="1" destOrd="0" presId="urn:microsoft.com/office/officeart/2005/8/layout/chevron2"/>
    <dgm:cxn modelId="{13F635E9-F38D-4535-995B-1AC12FB688F5}" type="presParOf" srcId="{AB3D54B1-4D6B-492B-80AC-0067DEB59243}" destId="{DBA672E3-D280-4262-91E5-C6CF79F63F7F}" srcOrd="2" destOrd="0" presId="urn:microsoft.com/office/officeart/2005/8/layout/chevron2"/>
    <dgm:cxn modelId="{727EC831-48E6-4344-BE47-C9543E2B4BE7}" type="presParOf" srcId="{DBA672E3-D280-4262-91E5-C6CF79F63F7F}" destId="{B9C27AC6-8F91-4A10-B32B-07D7176C7EDE}" srcOrd="0" destOrd="0" presId="urn:microsoft.com/office/officeart/2005/8/layout/chevron2"/>
    <dgm:cxn modelId="{2954C3F8-DD22-49BD-9DC5-2E34BCED97CE}" type="presParOf" srcId="{DBA672E3-D280-4262-91E5-C6CF79F63F7F}" destId="{EB81B489-0066-45E7-A9A0-8E03C6F76D8E}" srcOrd="1" destOrd="0" presId="urn:microsoft.com/office/officeart/2005/8/layout/chevron2"/>
    <dgm:cxn modelId="{E890F630-8676-4500-AA30-60042FB43D7D}" type="presParOf" srcId="{AB3D54B1-4D6B-492B-80AC-0067DEB59243}" destId="{D81B560E-4F37-48BB-83E8-BCECD68ECB45}" srcOrd="3" destOrd="0" presId="urn:microsoft.com/office/officeart/2005/8/layout/chevron2"/>
    <dgm:cxn modelId="{8662D9BA-068B-4C8C-A2E8-D9BB7246460F}" type="presParOf" srcId="{AB3D54B1-4D6B-492B-80AC-0067DEB59243}" destId="{6880573D-0103-46B1-B185-E05CDA2D2739}" srcOrd="4" destOrd="0" presId="urn:microsoft.com/office/officeart/2005/8/layout/chevron2"/>
    <dgm:cxn modelId="{AF714D99-DA2C-423D-8889-44EB4C966502}" type="presParOf" srcId="{6880573D-0103-46B1-B185-E05CDA2D2739}" destId="{CE605E49-F7C4-4F3D-A653-53837FBFE1F9}" srcOrd="0" destOrd="0" presId="urn:microsoft.com/office/officeart/2005/8/layout/chevron2"/>
    <dgm:cxn modelId="{D49E1E06-2F83-4497-AAF3-2A51538E3790}" type="presParOf" srcId="{6880573D-0103-46B1-B185-E05CDA2D2739}" destId="{25ECADD8-5451-4D98-A488-BB0FEFE84D32}" srcOrd="1" destOrd="0" presId="urn:microsoft.com/office/officeart/2005/8/layout/chevron2"/>
    <dgm:cxn modelId="{3890E960-1914-4C84-8C51-92084729F070}" type="presParOf" srcId="{AB3D54B1-4D6B-492B-80AC-0067DEB59243}" destId="{1E5C6E18-3E1F-4981-8EE3-0547BBE68F58}" srcOrd="5" destOrd="0" presId="urn:microsoft.com/office/officeart/2005/8/layout/chevron2"/>
    <dgm:cxn modelId="{1A5FD4AC-C2EC-4D02-B295-AF1F1C072DB9}" type="presParOf" srcId="{AB3D54B1-4D6B-492B-80AC-0067DEB59243}" destId="{35C3A7F2-A24C-4868-86B7-8AF3CC8549E0}" srcOrd="6" destOrd="0" presId="urn:microsoft.com/office/officeart/2005/8/layout/chevron2"/>
    <dgm:cxn modelId="{694D3A30-9A38-4195-8577-D38C8D70D1C4}" type="presParOf" srcId="{35C3A7F2-A24C-4868-86B7-8AF3CC8549E0}" destId="{743FB2A2-0B31-4A13-B6BC-7C10666867C5}" srcOrd="0" destOrd="0" presId="urn:microsoft.com/office/officeart/2005/8/layout/chevron2"/>
    <dgm:cxn modelId="{58960383-4A74-44D8-947D-4098E1A224F1}" type="presParOf" srcId="{35C3A7F2-A24C-4868-86B7-8AF3CC8549E0}" destId="{68ED05C6-030F-4DBD-B08C-1D47F9357E8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D0D3B-8773-4BB2-9532-CE2BA58ADF8B}">
      <dsp:nvSpPr>
        <dsp:cNvPr id="0" name=""/>
        <dsp:cNvSpPr/>
      </dsp:nvSpPr>
      <dsp:spPr>
        <a:xfrm rot="5400000">
          <a:off x="-180003" y="180004"/>
          <a:ext cx="1200021" cy="84001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900" kern="1200" dirty="0" err="1"/>
            <a:t>glob_audiofile</a:t>
          </a:r>
          <a:endParaRPr lang="en-US" sz="900" kern="1200" dirty="0"/>
        </a:p>
      </dsp:txBody>
      <dsp:txXfrm rot="-5400000">
        <a:off x="1" y="420007"/>
        <a:ext cx="840014" cy="360007"/>
      </dsp:txXfrm>
    </dsp:sp>
    <dsp:sp modelId="{D4985C59-BCA5-473D-94E5-0AE9A494E34D}">
      <dsp:nvSpPr>
        <dsp:cNvPr id="0" name=""/>
        <dsp:cNvSpPr/>
      </dsp:nvSpPr>
      <dsp:spPr>
        <a:xfrm rot="5400000">
          <a:off x="5287800" y="-4447784"/>
          <a:ext cx="780013" cy="96755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1000" kern="1200" dirty="0"/>
            <a:t>フォルダ内の</a:t>
          </a:r>
          <a:r>
            <a:rPr kumimoji="1" lang="en-US" sz="1000" kern="1200" dirty="0"/>
            <a:t>wav</a:t>
          </a:r>
          <a:r>
            <a:rPr kumimoji="1" lang="ja-JP" sz="1000" kern="1200" dirty="0"/>
            <a:t>ファイルを</a:t>
          </a:r>
          <a:r>
            <a:rPr kumimoji="1" lang="ja-JP" altLang="en-US" sz="1000" kern="1200" dirty="0"/>
            <a:t>フルパスで</a:t>
          </a:r>
          <a:r>
            <a:rPr kumimoji="1" lang="ja-JP" sz="1000" kern="1200" dirty="0"/>
            <a:t>取得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00" kern="1200" dirty="0"/>
            <a:t>各ファイルサイズが</a:t>
          </a:r>
          <a:r>
            <a:rPr kumimoji="1" lang="en-US" altLang="ja-JP" sz="1000" kern="1200" dirty="0"/>
            <a:t>1KB</a:t>
          </a:r>
          <a:r>
            <a:rPr kumimoji="1" lang="ja-JP" altLang="en-US" sz="1000" kern="1200" dirty="0"/>
            <a:t>以上であることを確認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1000" kern="1200" dirty="0"/>
            <a:t>総データサイズも取得</a:t>
          </a:r>
          <a:endParaRPr lang="en-US" sz="1000" kern="1200" dirty="0"/>
        </a:p>
      </dsp:txBody>
      <dsp:txXfrm rot="-5400000">
        <a:off x="840015" y="38078"/>
        <a:ext cx="9637508" cy="703859"/>
      </dsp:txXfrm>
    </dsp:sp>
    <dsp:sp modelId="{B9C27AC6-8F91-4A10-B32B-07D7176C7EDE}">
      <dsp:nvSpPr>
        <dsp:cNvPr id="0" name=""/>
        <dsp:cNvSpPr/>
      </dsp:nvSpPr>
      <dsp:spPr>
        <a:xfrm rot="5400000">
          <a:off x="-180003" y="1232504"/>
          <a:ext cx="1200021" cy="840014"/>
        </a:xfrm>
        <a:prstGeom prst="chevron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900" kern="1200"/>
            <a:t>wav2flac</a:t>
          </a:r>
          <a:endParaRPr lang="en-US" sz="900" kern="1200"/>
        </a:p>
      </dsp:txBody>
      <dsp:txXfrm rot="-5400000">
        <a:off x="1" y="1472507"/>
        <a:ext cx="840014" cy="360007"/>
      </dsp:txXfrm>
    </dsp:sp>
    <dsp:sp modelId="{EB81B489-0066-45E7-A9A0-8E03C6F76D8E}">
      <dsp:nvSpPr>
        <dsp:cNvPr id="0" name=""/>
        <dsp:cNvSpPr/>
      </dsp:nvSpPr>
      <dsp:spPr>
        <a:xfrm rot="5400000">
          <a:off x="5287800" y="-3395284"/>
          <a:ext cx="780013" cy="96755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000" kern="1200" dirty="0"/>
            <a:t>wav</a:t>
          </a:r>
          <a:r>
            <a:rPr kumimoji="1" lang="ja-JP" sz="1000" kern="1200" dirty="0"/>
            <a:t>ファイルのサンプリング周波数とビット深度を取得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000" kern="1200"/>
            <a:t>wav</a:t>
          </a:r>
          <a:r>
            <a:rPr kumimoji="1" lang="ja-JP" sz="1000" kern="1200"/>
            <a:t>ファイルのトラック情報を取得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000" kern="1200" dirty="0"/>
            <a:t>flac.exe</a:t>
          </a:r>
          <a:r>
            <a:rPr kumimoji="1" lang="ja-JP" sz="1000" kern="1200" dirty="0"/>
            <a:t>を使って</a:t>
          </a:r>
          <a:r>
            <a:rPr kumimoji="1" lang="en-US" sz="1000" kern="1200" dirty="0"/>
            <a:t>wav</a:t>
          </a:r>
          <a:r>
            <a:rPr kumimoji="1" lang="ja-JP" sz="1000" kern="1200" dirty="0"/>
            <a:t>ファイルを</a:t>
          </a:r>
          <a:r>
            <a:rPr kumimoji="1" lang="en-US" sz="1000" kern="1200" dirty="0" err="1"/>
            <a:t>flac</a:t>
          </a:r>
          <a:r>
            <a:rPr kumimoji="1" lang="ja-JP" sz="1000" kern="1200" dirty="0"/>
            <a:t>エンコード</a:t>
          </a:r>
          <a:endParaRPr lang="en-US" sz="1000" kern="1200" dirty="0"/>
        </a:p>
      </dsp:txBody>
      <dsp:txXfrm rot="-5400000">
        <a:off x="840015" y="1090578"/>
        <a:ext cx="9637508" cy="703859"/>
      </dsp:txXfrm>
    </dsp:sp>
    <dsp:sp modelId="{CE605E49-F7C4-4F3D-A653-53837FBFE1F9}">
      <dsp:nvSpPr>
        <dsp:cNvPr id="0" name=""/>
        <dsp:cNvSpPr/>
      </dsp:nvSpPr>
      <dsp:spPr>
        <a:xfrm rot="5400000">
          <a:off x="-180003" y="2285004"/>
          <a:ext cx="1200021" cy="840014"/>
        </a:xfrm>
        <a:prstGeom prst="chevron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900" kern="1200" dirty="0" err="1"/>
            <a:t>glob_audiofile</a:t>
          </a:r>
          <a:endParaRPr lang="en-US" sz="900" kern="1200" dirty="0"/>
        </a:p>
      </dsp:txBody>
      <dsp:txXfrm rot="-5400000">
        <a:off x="1" y="2525007"/>
        <a:ext cx="840014" cy="360007"/>
      </dsp:txXfrm>
    </dsp:sp>
    <dsp:sp modelId="{25ECADD8-5451-4D98-A488-BB0FEFE84D32}">
      <dsp:nvSpPr>
        <dsp:cNvPr id="0" name=""/>
        <dsp:cNvSpPr/>
      </dsp:nvSpPr>
      <dsp:spPr>
        <a:xfrm rot="5400000">
          <a:off x="5287800" y="-2342784"/>
          <a:ext cx="780013" cy="96755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1000" kern="1200" dirty="0"/>
            <a:t>フォルダ内の</a:t>
          </a:r>
          <a:r>
            <a:rPr kumimoji="1" lang="en-US" altLang="ja-JP" sz="1000" kern="1200" dirty="0" err="1"/>
            <a:t>flac</a:t>
          </a:r>
          <a:r>
            <a:rPr kumimoji="1" lang="ja-JP" sz="1000" kern="1200" dirty="0"/>
            <a:t>ファイルを</a:t>
          </a:r>
          <a:r>
            <a:rPr kumimoji="1" lang="ja-JP" altLang="en-US" sz="1000" kern="1200" dirty="0"/>
            <a:t>フルパスで</a:t>
          </a:r>
          <a:r>
            <a:rPr kumimoji="1" lang="ja-JP" sz="1000" kern="1200" dirty="0"/>
            <a:t>取得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00" kern="1200" dirty="0"/>
            <a:t>各ファイルサイズが</a:t>
          </a:r>
          <a:r>
            <a:rPr kumimoji="1" lang="en-US" altLang="ja-JP" sz="1000" kern="1200" dirty="0"/>
            <a:t>1KB</a:t>
          </a:r>
          <a:r>
            <a:rPr kumimoji="1" lang="ja-JP" altLang="en-US" sz="1000" kern="1200" dirty="0"/>
            <a:t>以上であることを確認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1000" kern="1200" dirty="0"/>
            <a:t>総データサイズも取得</a:t>
          </a:r>
          <a:endParaRPr lang="en-US" sz="1000" kern="1200" dirty="0"/>
        </a:p>
      </dsp:txBody>
      <dsp:txXfrm rot="-5400000">
        <a:off x="840015" y="2143078"/>
        <a:ext cx="9637508" cy="703859"/>
      </dsp:txXfrm>
    </dsp:sp>
    <dsp:sp modelId="{743FB2A2-0B31-4A13-B6BC-7C10666867C5}">
      <dsp:nvSpPr>
        <dsp:cNvPr id="0" name=""/>
        <dsp:cNvSpPr/>
      </dsp:nvSpPr>
      <dsp:spPr>
        <a:xfrm rot="5400000">
          <a:off x="-180003" y="3337504"/>
          <a:ext cx="1200021" cy="840014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900" kern="1200" dirty="0" err="1"/>
            <a:t>check_audiofile</a:t>
          </a:r>
          <a:endParaRPr lang="en-US" sz="900" kern="1200" dirty="0"/>
        </a:p>
      </dsp:txBody>
      <dsp:txXfrm rot="-5400000">
        <a:off x="1" y="3577507"/>
        <a:ext cx="840014" cy="360007"/>
      </dsp:txXfrm>
    </dsp:sp>
    <dsp:sp modelId="{68ED05C6-030F-4DBD-B08C-1D47F9357E86}">
      <dsp:nvSpPr>
        <dsp:cNvPr id="0" name=""/>
        <dsp:cNvSpPr/>
      </dsp:nvSpPr>
      <dsp:spPr>
        <a:xfrm rot="5400000">
          <a:off x="5287800" y="-1290284"/>
          <a:ext cx="780013" cy="96755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1000" kern="1200" dirty="0"/>
            <a:t>すべてのファイルが</a:t>
          </a:r>
          <a:r>
            <a:rPr kumimoji="1" lang="en-US" sz="1000" kern="1200" dirty="0" err="1"/>
            <a:t>flac</a:t>
          </a:r>
          <a:r>
            <a:rPr kumimoji="1" lang="ja-JP" sz="1000" kern="1200" dirty="0"/>
            <a:t>変換できたことを確認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000" kern="1200" dirty="0"/>
            <a:t>wav</a:t>
          </a:r>
          <a:r>
            <a:rPr kumimoji="1" lang="ja-JP" sz="1000" kern="1200" dirty="0"/>
            <a:t>ファイルをゴミ箱に送る</a:t>
          </a:r>
          <a:endParaRPr lang="en-US" sz="1000" kern="1200" dirty="0"/>
        </a:p>
      </dsp:txBody>
      <dsp:txXfrm rot="-5400000">
        <a:off x="840015" y="3195578"/>
        <a:ext cx="9637508" cy="703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8C080-1FA5-4891-9E35-4408FF77D7C4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398ED-1E3C-4F1F-9A7E-E7473738C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83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398ED-1E3C-4F1F-9A7E-E7473738CA7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915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21C36-D81D-4DFE-99A5-5A1FE93B5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A4D3BC-A45A-4753-9E52-142EF87A4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767D4C-C55A-464F-B607-CBC9BAB10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E8BF-1DF0-49E4-B1DC-D7465F758147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42E034-E9DB-4698-AB2C-524E6388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28901-9947-4FBC-B931-650DCCAF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6851-5087-4CF9-BF52-A28DB1A947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31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31A65-CF47-415B-9BF1-358B2FFB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ED0113-A67A-434A-8BED-D32992565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41A9D7-0862-44BB-942D-438AB83C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E8BF-1DF0-49E4-B1DC-D7465F758147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4534A7-C762-4D01-AA40-09ACBD92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053AFA-266B-4377-AA50-DC2E1847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6851-5087-4CF9-BF52-A28DB1A947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1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6E1AEE6-6CEF-4CB8-9E3F-0F1D15643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6A4907-5530-4AE8-9C28-EB3D48BEF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D1019B-02FA-43E2-B102-68978AAA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E8BF-1DF0-49E4-B1DC-D7465F758147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F265F5-972C-48B1-8281-6479142A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426EAD-10D0-4421-83D9-E643D9B0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6851-5087-4CF9-BF52-A28DB1A947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72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5FF1D2-2602-49BF-94E4-18F57454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F906B5-0510-4B45-BF38-56DE5E55F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BD924E-43AA-46A6-BF48-F7AD739E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E8BF-1DF0-49E4-B1DC-D7465F758147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2A3B19-E40E-4359-B1C5-FA55B8377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4E3AA6-0E66-4CA8-9C8D-1341969B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6851-5087-4CF9-BF52-A28DB1A947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37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8489B9-31D6-4E61-AEEC-6F7BEAB4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8AE85B-E486-4A97-BB64-ABD23FF99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3CB5E5-3391-4ACF-AAA4-F8FAC60A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E8BF-1DF0-49E4-B1DC-D7465F758147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D3FB60-3C5F-4E1E-84B3-912668BE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36E123-99D0-43BA-B47A-4444DECA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6851-5087-4CF9-BF52-A28DB1A947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37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E4B325-E653-4FA2-A28D-91470893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CDA6F1-DB74-4905-BB88-F063E937B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E0CE7A-BED0-47F1-AB8A-5B03C04AF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672C75-A9B9-4D54-BA8E-6D374A7A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E8BF-1DF0-49E4-B1DC-D7465F758147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830DC1-318B-491A-84F2-CF53C333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317E78-837D-4F90-9B7F-0F324D89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6851-5087-4CF9-BF52-A28DB1A947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98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877EAF-31E7-4C9B-86F7-289CAC21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6D3AD3-77FF-4CAE-95E3-77F6F4085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DB0A19-223B-408D-BEED-72F6D8CD0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723D9D8-AC31-4E42-9734-EC193E94D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9033594-FAA4-4893-BE55-37DD965A0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A86932F-76E9-4289-9EE5-5A40F3B62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E8BF-1DF0-49E4-B1DC-D7465F758147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99B81F-DABD-49DB-930B-C26D6169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5D55C92-D1E2-413B-92F6-DA0560CE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6851-5087-4CF9-BF52-A28DB1A947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14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59EDD9-9809-4267-B114-1EF878D6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BD6E84D-CEB2-4974-BA9F-A7EE7E9B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E8BF-1DF0-49E4-B1DC-D7465F758147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496021-F645-4495-ACF8-6062B6BD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6F858F8-9AFC-41F5-A2A8-EB2CC818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6851-5087-4CF9-BF52-A28DB1A947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86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C80415E-4995-4220-A596-7ADF384A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E8BF-1DF0-49E4-B1DC-D7465F758147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DE7FC8-CB4F-402B-8B65-257AE55E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819B57-9106-4701-B22E-AD4F7505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6851-5087-4CF9-BF52-A28DB1A947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62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E107B-DEB1-47E4-B2ED-FC6767F33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793C51-B05A-48A9-B5DC-B4330496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79C5F9-0C81-472A-96DE-E1F585003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3F34EF-9C39-4C08-90CE-A9A68B98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E8BF-1DF0-49E4-B1DC-D7465F758147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9D51CF-7079-45E5-A6C0-C767CA89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3065F8-FCF8-474E-B3FE-3EBAA6EC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6851-5087-4CF9-BF52-A28DB1A947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70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20BF19-755C-4974-9437-522ABD5C0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BAC269-2762-4039-A245-F4BE9B0E3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B313E1-6D90-421E-BFED-55DEACF41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6B7B12-9FF0-49FA-BF54-8BDC8966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E8BF-1DF0-49E4-B1DC-D7465F758147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AC05C3-9418-4C72-8D76-B9D1777C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9E51D7-7D5B-4060-8D71-2D9DAFF8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6851-5087-4CF9-BF52-A28DB1A947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85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06616DE-B290-4FE3-935F-F6E33E27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E1F3D8-AE7A-4319-B79E-87F52B4C8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16B935-C147-43E0-AE82-CE1E49A49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1E8BF-1DF0-49E4-B1DC-D7465F758147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7A4CC8-FBC0-45B3-9F9B-82ADD4085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B5A551-4DC8-4F17-ACE9-28A9E15E4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56851-5087-4CF9-BF52-A28DB1A947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22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24B4EB-AA06-43AF-AF46-CDEE796229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/>
              <a:t>wav2flac</a:t>
            </a:r>
            <a:r>
              <a:rPr lang="ja-JP" altLang="en-US"/>
              <a:t> 仕様書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AE4F360-899C-47AD-A160-5CF935714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フォルダ構成を維持したまま一括変換するツール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819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401963-4A5C-47A4-B3F1-3A7E24A1B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開発・実行環境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043841-8EFA-49E1-AD01-ACD4DC8AE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Windows 10</a:t>
            </a:r>
          </a:p>
          <a:p>
            <a:r>
              <a:rPr kumimoji="1" lang="en-US" altLang="ja-JP" dirty="0"/>
              <a:t>Python 3.80</a:t>
            </a:r>
          </a:p>
          <a:p>
            <a:r>
              <a:rPr lang="en-US" altLang="ja-JP" dirty="0"/>
              <a:t>flac-1.3.2-win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159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979C3-1089-4FD3-AD7A-5B1D5A5D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500DC0-62CB-4223-A133-2445A1393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ffmpeg.exe</a:t>
            </a:r>
            <a:r>
              <a:rPr kumimoji="1" lang="ja-JP" altLang="en-US"/>
              <a:t>を使って動いた</a:t>
            </a:r>
            <a:r>
              <a:rPr kumimoji="1" lang="ja-JP" altLang="en-US" dirty="0"/>
              <a:t>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マルチスレッド化したい。</a:t>
            </a:r>
            <a:endParaRPr lang="en-US" altLang="ja-JP" dirty="0"/>
          </a:p>
          <a:p>
            <a:r>
              <a:rPr kumimoji="1" lang="en-US" altLang="ja-JP" dirty="0"/>
              <a:t>flac.exe</a:t>
            </a:r>
            <a:r>
              <a:rPr kumimoji="1" lang="ja-JP" altLang="en-US" dirty="0"/>
              <a:t>でも動かせるようにしたい。</a:t>
            </a:r>
          </a:p>
        </p:txBody>
      </p:sp>
    </p:spTree>
    <p:extLst>
      <p:ext uri="{BB962C8B-B14F-4D97-AF65-F5344CB8AC3E}">
        <p14:creationId xmlns:p14="http://schemas.microsoft.com/office/powerpoint/2010/main" val="250356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001534D-E6A2-4426-9C29-F372DBFE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kumimoji="1" lang="ja-JP" altLang="en-US"/>
              <a:t>フローチャート</a:t>
            </a:r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F4A74B8B-172E-4D77-8E05-FE9A64A986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33744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742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136</Words>
  <Application>Microsoft Office PowerPoint</Application>
  <PresentationFormat>ワイド画面</PresentationFormat>
  <Paragraphs>28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Calibri</vt:lpstr>
      <vt:lpstr>Office テーマ</vt:lpstr>
      <vt:lpstr>wav2flac 仕様書</vt:lpstr>
      <vt:lpstr>開発・実行環境</vt:lpstr>
      <vt:lpstr>進捗</vt:lpstr>
      <vt:lpstr>フローチャート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wav2flac 仕様書</dc:title>
  <dc:creator>Early. Get up</dc:creator>
  <cp:lastModifiedBy>Get up Early.</cp:lastModifiedBy>
  <cp:revision>11</cp:revision>
  <dcterms:created xsi:type="dcterms:W3CDTF">2019-11-21T05:24:48Z</dcterms:created>
  <dcterms:modified xsi:type="dcterms:W3CDTF">2019-11-24T16:36:19Z</dcterms:modified>
</cp:coreProperties>
</file>