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5E5-F478-46B7-9713-3BD380F2D90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A9D3-F95A-49FC-B07F-4C03A4B0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4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5E5-F478-46B7-9713-3BD380F2D90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A9D3-F95A-49FC-B07F-4C03A4B0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5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5E5-F478-46B7-9713-3BD380F2D90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A9D3-F95A-49FC-B07F-4C03A4B0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6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5E5-F478-46B7-9713-3BD380F2D90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A9D3-F95A-49FC-B07F-4C03A4B0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6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5E5-F478-46B7-9713-3BD380F2D90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A9D3-F95A-49FC-B07F-4C03A4B0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3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5E5-F478-46B7-9713-3BD380F2D90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A9D3-F95A-49FC-B07F-4C03A4B0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9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5E5-F478-46B7-9713-3BD380F2D90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A9D3-F95A-49FC-B07F-4C03A4B0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3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5E5-F478-46B7-9713-3BD380F2D90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A9D3-F95A-49FC-B07F-4C03A4B0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1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5E5-F478-46B7-9713-3BD380F2D90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A9D3-F95A-49FC-B07F-4C03A4B0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2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5E5-F478-46B7-9713-3BD380F2D90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A9D3-F95A-49FC-B07F-4C03A4B0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3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B5E5-F478-46B7-9713-3BD380F2D90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A9D3-F95A-49FC-B07F-4C03A4B0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5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B5E5-F478-46B7-9713-3BD380F2D904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8A9D3-F95A-49FC-B07F-4C03A4B02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>
            <a:spLocks/>
          </p:cNvSpPr>
          <p:nvPr/>
        </p:nvSpPr>
        <p:spPr>
          <a:xfrm>
            <a:off x="2628000" y="936000"/>
            <a:ext cx="7200000" cy="1800000"/>
          </a:xfrm>
          <a:prstGeom prst="rect">
            <a:avLst/>
          </a:prstGeom>
          <a:noFill/>
        </p:spPr>
        <p:txBody>
          <a:bodyPr wrap="square" lIns="360000" tIns="360000" rIns="360000" bIns="360000" rtlCol="0" anchor="ctr">
            <a:noAutofit/>
          </a:bodyPr>
          <a:lstStyle/>
          <a:p>
            <a:r>
              <a:rPr lang="en-US" dirty="0"/>
              <a:t>Eye movement in music reading is the scanning of a musical score by a musician's eyes. This usually occurs as the music is read during performance, although musicians sometimes scan music silently to study it</a:t>
            </a:r>
            <a:r>
              <a:rPr lang="en-US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63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38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Olivier _</dc:creator>
  <cp:lastModifiedBy>Olivier _</cp:lastModifiedBy>
  <cp:revision>6</cp:revision>
  <dcterms:created xsi:type="dcterms:W3CDTF">2015-02-03T04:19:37Z</dcterms:created>
  <dcterms:modified xsi:type="dcterms:W3CDTF">2015-02-04T09:01:07Z</dcterms:modified>
</cp:coreProperties>
</file>