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Εργασία 2η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2920" cy="28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Ομάδα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Αξελού Ολυμπία 2161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Τσιτσοπούλου Ειρήνη 2203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78360" y="227520"/>
            <a:ext cx="10514520" cy="7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2.1 Δυαδικοί σηματοφόροι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49520" y="971640"/>
            <a:ext cx="489456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typedef struct{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pthread_mutex_t mtx;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pthread_mutex_t waitingCS;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value;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}my_bsem;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134160" y="3233160"/>
            <a:ext cx="250056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lock(waitingCS);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(value == 1) //sem already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unlock(waitingCS);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(value &lt;= 0) //sb is blocked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unlock(waitingCS);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6159600" y="3233160"/>
            <a:ext cx="2146680" cy="24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lock(waitingCS);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value--;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(value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unlock(waitingCS);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lock(mtx);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if (value == 0){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unlock(waitingCS);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3038040" y="3105720"/>
            <a:ext cx="2668680" cy="32835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5897520" y="3105720"/>
            <a:ext cx="2849040" cy="32583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7"/>
          <p:cNvSpPr/>
          <p:nvPr/>
        </p:nvSpPr>
        <p:spPr>
          <a:xfrm>
            <a:off x="3627720" y="2742120"/>
            <a:ext cx="13932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my_bsem_up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6462360" y="2742120"/>
            <a:ext cx="17193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my_bsem_down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180360" y="3105720"/>
            <a:ext cx="2666880" cy="32583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0"/>
          <p:cNvSpPr/>
          <p:nvPr/>
        </p:nvSpPr>
        <p:spPr>
          <a:xfrm>
            <a:off x="746280" y="2742120"/>
            <a:ext cx="33580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my_bsem_init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395640" y="3246120"/>
            <a:ext cx="2451600" cy="22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//initialize attr for 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//initialize mtx and CS mutexes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 = init_value;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//init(sem,0)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(!init_value){ lock(mtx);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8876160" y="3109680"/>
            <a:ext cx="2849040" cy="32583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3"/>
          <p:cNvSpPr/>
          <p:nvPr/>
        </p:nvSpPr>
        <p:spPr>
          <a:xfrm>
            <a:off x="9441000" y="2742120"/>
            <a:ext cx="17193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my_bsem_destroy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8935920" y="3350520"/>
            <a:ext cx="2789280" cy="22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lock(waitingCS); //to make sure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//none is using mtx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(value != 1){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unlock(waitingCS);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//destroy mtx and CS mutexes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4695840" y="954000"/>
            <a:ext cx="68475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Η υλοποίηση αυτή δεν εγγυάται δικαιοσύνη επειδή βασιζόμαστε στην εσωτερική υλοποίηση των pthread_mutexes όσον αφορά το ποιος ξεμπλοκάρει πρώτος σε μία κλήση της unlock. Η ίδια η βιβλιοθήκη των pthread_mutexes δεν εγγυάται δικαιοσύνη.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290160"/>
            <a:ext cx="10514520" cy="7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2.2 Παράλληλος υπολογισμός fractals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656080"/>
            <a:ext cx="4553640" cy="39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//allocate res, slices, semaphores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for(#nofslices){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thread;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down(sem_args[i]); //wait for it to take its args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while(1){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//create #nofslices jobs and assign to workers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for(#nofslices) up(sem_assign[i]); //notify workers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while(1){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for(#nofslices)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(up(sem_draw[i] == 0) //find a just-finished worker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 //and draw its slice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if(all workers done) break; //-&gt; next job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//take coordinates (next job)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909400" y="2659320"/>
            <a:ext cx="5443200" cy="24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//retrieve arguments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up(sem_args[my_no]); //notify main that arguments have been retrieved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while(1){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down(sem_assign[my_no]); //wait for main to assign job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 Mandelbrot 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down(sem_draw[my_no]); //notify main to draw my slice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59800" y="2659320"/>
            <a:ext cx="4832280" cy="396612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5753880" y="2656080"/>
            <a:ext cx="5598720" cy="39693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2104920" y="233136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7455240" y="233136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WORKER 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715320" y="1154160"/>
            <a:ext cx="79916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volatile int *res;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*sem_args;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init(sem_args[i],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volatile mandel_Pars * slices;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*sem_draw;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init(sem_assign[i],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volatile int maxIterations;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*sem_assign;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init(sem_draw[i],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 flipH="1">
            <a:off x="4427640" y="3291840"/>
            <a:ext cx="148140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0"/>
          <p:cNvSpPr/>
          <p:nvPr/>
        </p:nvSpPr>
        <p:spPr>
          <a:xfrm flipV="1">
            <a:off x="4297680" y="4023360"/>
            <a:ext cx="201096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1"/>
          <p:cNvSpPr/>
          <p:nvPr/>
        </p:nvSpPr>
        <p:spPr>
          <a:xfrm flipV="1">
            <a:off x="3067200" y="4480560"/>
            <a:ext cx="3285000" cy="81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290160"/>
            <a:ext cx="4553640" cy="7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2.3 Στενή Γέφυρα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909400" y="2659320"/>
            <a:ext cx="5060880" cy="41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onbridge[mcolor]--;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//car out of bridge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//no one left on bridge while other color waiting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if(onbridge[my_color] == 0 &amp;&amp; waiting[!my_color] &gt; 0 ){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waiting[!my_color]--; onbridge[!my_color]++;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up(waitq[!mcolor]);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//bridge not full anymore: allows same-color cars to 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if(onbridge[my_color] &gt;= bridgeCapacity - 1 &amp;&amp; waiting[my_color] &gt; 0 ){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waiting[my_color]--;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onbridge[my_color]++;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up(waitq[my_color]);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24000" y="1201680"/>
            <a:ext cx="5068080" cy="54237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5632920" y="2656080"/>
            <a:ext cx="5337360" cy="39693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2034000" y="83232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BRIDGE 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7455240" y="233136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BRIDGE 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5826600" y="-33120"/>
            <a:ext cx="63723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mtx;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init(mtx,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waitq[2];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init(waitq[i],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waiting[2] = {0,0}, onbridge[2] = {0,0}, carsPassing[2] = {-1,-1};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int bridgeCapacity;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84120" y="1283760"/>
            <a:ext cx="5266440" cy="52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if(carsPassing[mcolor] &gt;= 0){  //is there sb of other color waiting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carsPassing[mcolor]++;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full bridge or other color (waiting too long || on bridge)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if(onbridge[!mcolor] || (onbridge[mcolor] &gt;= bridgeCapacity) || carsPassing[mcolor] &gt; MAX_PASSING){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waiting[mcolor]++;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if(carsPassing[!mcolor] == -1){ carsPassing[!mcolor] = 0;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down(waitq[mcolor]);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if(carsPassing[!mcolor] &gt;= 0){carsPassing[!mcolor] = -1;}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if((waiting[mcolor] &gt; 0) &amp;&amp; (onbridge[mcolor] &lt; bridgeCapacity)){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waiting[mcolor]--; onbridge[mcolor]++;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up(waitq[mcolor]);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//chain unblocking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else{ onbridge[mcolor]++;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182880" y="1463040"/>
            <a:ext cx="293760" cy="21614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91440" y="4572000"/>
            <a:ext cx="271080" cy="17042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5826600" y="2849760"/>
            <a:ext cx="82080" cy="35510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2"/>
          <p:cNvSpPr/>
          <p:nvPr/>
        </p:nvSpPr>
        <p:spPr>
          <a:xfrm flipH="1" flipV="1">
            <a:off x="2313720" y="4080240"/>
            <a:ext cx="378072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3"/>
          <p:cNvSpPr/>
          <p:nvPr/>
        </p:nvSpPr>
        <p:spPr>
          <a:xfrm flipH="1" flipV="1">
            <a:off x="2313360" y="4206240"/>
            <a:ext cx="3812760" cy="144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4"/>
          <p:cNvSpPr/>
          <p:nvPr/>
        </p:nvSpPr>
        <p:spPr>
          <a:xfrm flipV="1" rot="16200000">
            <a:off x="-105120" y="4610160"/>
            <a:ext cx="1516320" cy="284040"/>
          </a:xfrm>
          <a:prstGeom prst="bentConnector3">
            <a:avLst>
              <a:gd name="adj1" fmla="val -141"/>
            </a:avLst>
          </a:prstGeom>
          <a:noFill/>
          <a:ln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5"/>
          <p:cNvSpPr/>
          <p:nvPr/>
        </p:nvSpPr>
        <p:spPr>
          <a:xfrm>
            <a:off x="510480" y="3997080"/>
            <a:ext cx="15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6"/>
          <p:cNvSpPr/>
          <p:nvPr/>
        </p:nvSpPr>
        <p:spPr>
          <a:xfrm>
            <a:off x="5632920" y="1054440"/>
            <a:ext cx="5337360" cy="1096200"/>
          </a:xfrm>
          <a:prstGeom prst="roundRect">
            <a:avLst>
              <a:gd name="adj" fmla="val 19830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7"/>
          <p:cNvSpPr/>
          <p:nvPr/>
        </p:nvSpPr>
        <p:spPr>
          <a:xfrm>
            <a:off x="8019360" y="729720"/>
            <a:ext cx="564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8"/>
          <p:cNvSpPr/>
          <p:nvPr/>
        </p:nvSpPr>
        <p:spPr>
          <a:xfrm>
            <a:off x="5826600" y="1208520"/>
            <a:ext cx="42476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bridge_enter( 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on bridge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bridge_exit ( 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59800" y="311760"/>
            <a:ext cx="2998800" cy="7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2.4 Τρενάκι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59800" y="1719720"/>
            <a:ext cx="4832280" cy="24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waiting++;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if(waiting == N){up(wait_to_fill);} //train can start filling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down(pas_entering);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if(onboard &lt; N){ waiting--; onboard++; up(pas_entering);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if(onboard == N){ up(train_start); } //last passenger notifies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883120" y="2144160"/>
            <a:ext cx="5060880" cy="39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(waiting &lt;= 2*trainCapacity){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 down(wait_to_fill); down(mtx);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onboard++; waiting--: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up(pas_entering);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//notify first passenger to get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down(train_start);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//wait for everyone to get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//on 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onboard--;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up(pas_exiting);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//notify first passenger to get 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down(wait_to_empty);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408240" y="1661760"/>
            <a:ext cx="4972320" cy="26049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5753880" y="2061000"/>
            <a:ext cx="5216400" cy="42321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2104920" y="126468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train_enter(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9852480" y="2247120"/>
            <a:ext cx="947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3784320" y="176400"/>
            <a:ext cx="382680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mtx;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bsem wait_to_fill;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train_start;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bsem wait_to_empty;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bsem pas_entering;   bsem pas_exiting;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waiting = 0, onboard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 = trainCapacity;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548640" y="4800600"/>
            <a:ext cx="483228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down(pas_exiting);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if(onboard &gt; 0){ onboard--; up(pas_exiting); } //chain unblocking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if (onboard == 0) { up(wait_to_empty); } //last one exiting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up(mtx);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408240" y="4604040"/>
            <a:ext cx="4983840" cy="168948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2034000" y="424008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train_exit(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7612200" y="154800"/>
            <a:ext cx="38268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 (mtx,1);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init (wait_to_fill,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 (train_start, 0);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 (wait_to_empty,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 (pas_entering, 0);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 (pas_exiting, 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4937760" y="2362680"/>
            <a:ext cx="2071800" cy="30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4"/>
          <p:cNvSpPr/>
          <p:nvPr/>
        </p:nvSpPr>
        <p:spPr>
          <a:xfrm flipH="1" flipV="1">
            <a:off x="2187360" y="2959560"/>
            <a:ext cx="375264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5"/>
          <p:cNvSpPr/>
          <p:nvPr/>
        </p:nvSpPr>
        <p:spPr>
          <a:xfrm>
            <a:off x="3291840" y="4023360"/>
            <a:ext cx="26517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6"/>
          <p:cNvSpPr/>
          <p:nvPr/>
        </p:nvSpPr>
        <p:spPr>
          <a:xfrm flipH="1" flipV="1">
            <a:off x="2286000" y="3108960"/>
            <a:ext cx="1655280" cy="41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7"/>
          <p:cNvSpPr/>
          <p:nvPr/>
        </p:nvSpPr>
        <p:spPr>
          <a:xfrm flipH="1" flipV="1">
            <a:off x="2033280" y="4973760"/>
            <a:ext cx="3910320" cy="51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8"/>
          <p:cNvSpPr/>
          <p:nvPr/>
        </p:nvSpPr>
        <p:spPr>
          <a:xfrm>
            <a:off x="3559320" y="5729400"/>
            <a:ext cx="238428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9"/>
          <p:cNvSpPr/>
          <p:nvPr/>
        </p:nvSpPr>
        <p:spPr>
          <a:xfrm flipH="1" flipV="1">
            <a:off x="2032560" y="5061240"/>
            <a:ext cx="88236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0"/>
          <p:cNvSpPr/>
          <p:nvPr/>
        </p:nvSpPr>
        <p:spPr>
          <a:xfrm>
            <a:off x="548640" y="1876320"/>
            <a:ext cx="51480" cy="65880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1"/>
          <p:cNvSpPr/>
          <p:nvPr/>
        </p:nvSpPr>
        <p:spPr>
          <a:xfrm>
            <a:off x="527760" y="3474720"/>
            <a:ext cx="72360" cy="69516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2"/>
          <p:cNvSpPr/>
          <p:nvPr/>
        </p:nvSpPr>
        <p:spPr>
          <a:xfrm>
            <a:off x="519840" y="5170680"/>
            <a:ext cx="51480" cy="65880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3"/>
          <p:cNvSpPr/>
          <p:nvPr/>
        </p:nvSpPr>
        <p:spPr>
          <a:xfrm>
            <a:off x="5883120" y="2362680"/>
            <a:ext cx="44640" cy="155088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4"/>
          <p:cNvSpPr/>
          <p:nvPr/>
        </p:nvSpPr>
        <p:spPr>
          <a:xfrm>
            <a:off x="5859360" y="5070600"/>
            <a:ext cx="51480" cy="65880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5"/>
          <p:cNvSpPr/>
          <p:nvPr/>
        </p:nvSpPr>
        <p:spPr>
          <a:xfrm>
            <a:off x="6359760" y="986760"/>
            <a:ext cx="4610520" cy="859680"/>
          </a:xfrm>
          <a:prstGeom prst="roundRect">
            <a:avLst>
              <a:gd name="adj" fmla="val 19830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6541200" y="1065240"/>
            <a:ext cx="15606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train_enter( 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on 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train_exit ( 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9584280" y="1065960"/>
            <a:ext cx="1359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passenger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Application>LibreOffice/5.1.3.2$Linux_X86_64 LibreOffice_project/10m0$Build-2</Application>
  <Words>623</Words>
  <Paragraphs>190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2017-10-17T11:33:52Z</dcterms:created>
  <dc:creator>atsitsopoulou</dc:creator>
  <dc:description/>
  <dc:language>en-US</dc:language>
  <cp:lastModifiedBy/>
  <dcterms:modified xsi:type="dcterms:W3CDTF">2017-11-10T18:06:40Z</dcterms:modified>
  <cp:revision>138</cp:revision>
  <dc:subject/>
  <dc:title>Παρουσίαση του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